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handoutMasterIdLst>
    <p:handoutMasterId r:id="rId112"/>
  </p:handoutMasterIdLst>
  <p:sldIdLst>
    <p:sldId id="291" r:id="rId2"/>
    <p:sldId id="292" r:id="rId3"/>
    <p:sldId id="343" r:id="rId4"/>
    <p:sldId id="344" r:id="rId5"/>
    <p:sldId id="347" r:id="rId6"/>
    <p:sldId id="345" r:id="rId7"/>
    <p:sldId id="348" r:id="rId8"/>
    <p:sldId id="337" r:id="rId9"/>
    <p:sldId id="346" r:id="rId10"/>
    <p:sldId id="349" r:id="rId11"/>
    <p:sldId id="339" r:id="rId12"/>
    <p:sldId id="350" r:id="rId13"/>
    <p:sldId id="340" r:id="rId14"/>
    <p:sldId id="412" r:id="rId15"/>
    <p:sldId id="351" r:id="rId16"/>
    <p:sldId id="352" r:id="rId17"/>
    <p:sldId id="353" r:id="rId18"/>
    <p:sldId id="359" r:id="rId19"/>
    <p:sldId id="354" r:id="rId20"/>
    <p:sldId id="360" r:id="rId21"/>
    <p:sldId id="362" r:id="rId22"/>
    <p:sldId id="356" r:id="rId23"/>
    <p:sldId id="421" r:id="rId24"/>
    <p:sldId id="413" r:id="rId25"/>
    <p:sldId id="414" r:id="rId26"/>
    <p:sldId id="415" r:id="rId27"/>
    <p:sldId id="364" r:id="rId28"/>
    <p:sldId id="363" r:id="rId29"/>
    <p:sldId id="365" r:id="rId30"/>
    <p:sldId id="367" r:id="rId31"/>
    <p:sldId id="368" r:id="rId32"/>
    <p:sldId id="366" r:id="rId33"/>
    <p:sldId id="369" r:id="rId34"/>
    <p:sldId id="370" r:id="rId35"/>
    <p:sldId id="371" r:id="rId36"/>
    <p:sldId id="375" r:id="rId37"/>
    <p:sldId id="376" r:id="rId38"/>
    <p:sldId id="378" r:id="rId39"/>
    <p:sldId id="372" r:id="rId40"/>
    <p:sldId id="373" r:id="rId41"/>
    <p:sldId id="379" r:id="rId42"/>
    <p:sldId id="380" r:id="rId43"/>
    <p:sldId id="381" r:id="rId44"/>
    <p:sldId id="374" r:id="rId45"/>
    <p:sldId id="382" r:id="rId46"/>
    <p:sldId id="383" r:id="rId47"/>
    <p:sldId id="386" r:id="rId48"/>
    <p:sldId id="384" r:id="rId49"/>
    <p:sldId id="387" r:id="rId50"/>
    <p:sldId id="388" r:id="rId51"/>
    <p:sldId id="392" r:id="rId52"/>
    <p:sldId id="389" r:id="rId53"/>
    <p:sldId id="393" r:id="rId54"/>
    <p:sldId id="394" r:id="rId55"/>
    <p:sldId id="395" r:id="rId56"/>
    <p:sldId id="425" r:id="rId57"/>
    <p:sldId id="422" r:id="rId58"/>
    <p:sldId id="385" r:id="rId59"/>
    <p:sldId id="390" r:id="rId60"/>
    <p:sldId id="396" r:id="rId61"/>
    <p:sldId id="397" r:id="rId62"/>
    <p:sldId id="391" r:id="rId63"/>
    <p:sldId id="398" r:id="rId64"/>
    <p:sldId id="409" r:id="rId65"/>
    <p:sldId id="410" r:id="rId66"/>
    <p:sldId id="411" r:id="rId67"/>
    <p:sldId id="399" r:id="rId68"/>
    <p:sldId id="400" r:id="rId69"/>
    <p:sldId id="401" r:id="rId70"/>
    <p:sldId id="405" r:id="rId71"/>
    <p:sldId id="406" r:id="rId72"/>
    <p:sldId id="407" r:id="rId73"/>
    <p:sldId id="408" r:id="rId74"/>
    <p:sldId id="426" r:id="rId75"/>
    <p:sldId id="427" r:id="rId76"/>
    <p:sldId id="441" r:id="rId77"/>
    <p:sldId id="442" r:id="rId78"/>
    <p:sldId id="443" r:id="rId79"/>
    <p:sldId id="445" r:id="rId80"/>
    <p:sldId id="446" r:id="rId81"/>
    <p:sldId id="447" r:id="rId82"/>
    <p:sldId id="448" r:id="rId83"/>
    <p:sldId id="451" r:id="rId84"/>
    <p:sldId id="449" r:id="rId85"/>
    <p:sldId id="452" r:id="rId86"/>
    <p:sldId id="453" r:id="rId87"/>
    <p:sldId id="454" r:id="rId88"/>
    <p:sldId id="455" r:id="rId89"/>
    <p:sldId id="456" r:id="rId90"/>
    <p:sldId id="457" r:id="rId91"/>
    <p:sldId id="458" r:id="rId92"/>
    <p:sldId id="459" r:id="rId93"/>
    <p:sldId id="460" r:id="rId94"/>
    <p:sldId id="461" r:id="rId95"/>
    <p:sldId id="462" r:id="rId96"/>
    <p:sldId id="463" r:id="rId97"/>
    <p:sldId id="464" r:id="rId98"/>
    <p:sldId id="465" r:id="rId99"/>
    <p:sldId id="466" r:id="rId100"/>
    <p:sldId id="467" r:id="rId101"/>
    <p:sldId id="444" r:id="rId102"/>
    <p:sldId id="468" r:id="rId103"/>
    <p:sldId id="469" r:id="rId104"/>
    <p:sldId id="470" r:id="rId105"/>
    <p:sldId id="471" r:id="rId106"/>
    <p:sldId id="472" r:id="rId107"/>
    <p:sldId id="473" r:id="rId108"/>
    <p:sldId id="474" r:id="rId109"/>
    <p:sldId id="336"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3"/>
    <p:restoredTop sz="93303" autoAdjust="0"/>
  </p:normalViewPr>
  <p:slideViewPr>
    <p:cSldViewPr snapToGrid="0">
      <p:cViewPr varScale="1">
        <p:scale>
          <a:sx n="108" d="100"/>
          <a:sy n="108" d="100"/>
        </p:scale>
        <p:origin x="678" y="10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zhong Yao" userId="794760dbfb091494" providerId="LiveId" clId="{95A1E696-387D-4E4F-A094-A0ED0F65EC2E}"/>
    <pc:docChg chg="undo custSel addSld delSld modSld sldOrd">
      <pc:chgData name="Dezhong Yao" userId="794760dbfb091494" providerId="LiveId" clId="{95A1E696-387D-4E4F-A094-A0ED0F65EC2E}" dt="2020-07-13T09:42:21.960" v="15785" actId="2711"/>
      <pc:docMkLst>
        <pc:docMk/>
      </pc:docMkLst>
      <pc:sldChg chg="modSp">
        <pc:chgData name="Dezhong Yao" userId="794760dbfb091494" providerId="LiveId" clId="{95A1E696-387D-4E4F-A094-A0ED0F65EC2E}" dt="2020-07-09T03:01:31.238" v="25"/>
        <pc:sldMkLst>
          <pc:docMk/>
          <pc:sldMk cId="1699284995" sldId="291"/>
        </pc:sldMkLst>
        <pc:spChg chg="mod">
          <ac:chgData name="Dezhong Yao" userId="794760dbfb091494" providerId="LiveId" clId="{95A1E696-387D-4E4F-A094-A0ED0F65EC2E}" dt="2020-07-09T03:01:31.238" v="25"/>
          <ac:spMkLst>
            <pc:docMk/>
            <pc:sldMk cId="1699284995" sldId="291"/>
            <ac:spMk id="52" creationId="{6539CF2D-F07E-4027-B20B-D38E2566454F}"/>
          </ac:spMkLst>
        </pc:spChg>
      </pc:sldChg>
      <pc:sldChg chg="modSp">
        <pc:chgData name="Dezhong Yao" userId="794760dbfb091494" providerId="LiveId" clId="{95A1E696-387D-4E4F-A094-A0ED0F65EC2E}" dt="2020-07-09T03:02:14.528" v="125"/>
        <pc:sldMkLst>
          <pc:docMk/>
          <pc:sldMk cId="3136402415" sldId="292"/>
        </pc:sldMkLst>
        <pc:spChg chg="mod">
          <ac:chgData name="Dezhong Yao" userId="794760dbfb091494" providerId="LiveId" clId="{95A1E696-387D-4E4F-A094-A0ED0F65EC2E}" dt="2020-07-09T03:02:14.528" v="125"/>
          <ac:spMkLst>
            <pc:docMk/>
            <pc:sldMk cId="3136402415" sldId="292"/>
            <ac:spMk id="3" creationId="{257E60E8-C24A-4ABE-A75A-68AD41EFD850}"/>
          </ac:spMkLst>
        </pc:spChg>
      </pc:sldChg>
      <pc:sldChg chg="modSp add ord">
        <pc:chgData name="Dezhong Yao" userId="794760dbfb091494" providerId="LiveId" clId="{95A1E696-387D-4E4F-A094-A0ED0F65EC2E}" dt="2020-07-09T08:49:34.706" v="2016"/>
        <pc:sldMkLst>
          <pc:docMk/>
          <pc:sldMk cId="2229633719" sldId="337"/>
        </pc:sldMkLst>
        <pc:spChg chg="mod">
          <ac:chgData name="Dezhong Yao" userId="794760dbfb091494" providerId="LiveId" clId="{95A1E696-387D-4E4F-A094-A0ED0F65EC2E}" dt="2020-07-09T03:04:01.849" v="151" actId="20577"/>
          <ac:spMkLst>
            <pc:docMk/>
            <pc:sldMk cId="2229633719" sldId="337"/>
            <ac:spMk id="2" creationId="{51BC54E3-F8AC-4372-AE5A-6808EF73FB01}"/>
          </ac:spMkLst>
        </pc:spChg>
        <pc:spChg chg="mod">
          <ac:chgData name="Dezhong Yao" userId="794760dbfb091494" providerId="LiveId" clId="{95A1E696-387D-4E4F-A094-A0ED0F65EC2E}" dt="2020-07-09T08:49:34.706" v="2016"/>
          <ac:spMkLst>
            <pc:docMk/>
            <pc:sldMk cId="2229633719" sldId="337"/>
            <ac:spMk id="3" creationId="{B046A2AE-2BCD-4CAF-BE65-45AF9EC18B82}"/>
          </ac:spMkLst>
        </pc:spChg>
      </pc:sldChg>
      <pc:sldChg chg="addSp modSp add">
        <pc:chgData name="Dezhong Yao" userId="794760dbfb091494" providerId="LiveId" clId="{95A1E696-387D-4E4F-A094-A0ED0F65EC2E}" dt="2020-07-09T09:07:04.682" v="2575" actId="1076"/>
        <pc:sldMkLst>
          <pc:docMk/>
          <pc:sldMk cId="855177236" sldId="339"/>
        </pc:sldMkLst>
        <pc:spChg chg="mod">
          <ac:chgData name="Dezhong Yao" userId="794760dbfb091494" providerId="LiveId" clId="{95A1E696-387D-4E4F-A094-A0ED0F65EC2E}" dt="2020-07-09T09:07:01.467" v="2574" actId="255"/>
          <ac:spMkLst>
            <pc:docMk/>
            <pc:sldMk cId="855177236" sldId="339"/>
            <ac:spMk id="3" creationId="{B046A2AE-2BCD-4CAF-BE65-45AF9EC18B82}"/>
          </ac:spMkLst>
        </pc:spChg>
        <pc:picChg chg="add mod modCrop">
          <ac:chgData name="Dezhong Yao" userId="794760dbfb091494" providerId="LiveId" clId="{95A1E696-387D-4E4F-A094-A0ED0F65EC2E}" dt="2020-07-09T09:07:04.682" v="2575" actId="1076"/>
          <ac:picMkLst>
            <pc:docMk/>
            <pc:sldMk cId="855177236" sldId="339"/>
            <ac:picMk id="5" creationId="{E4C2C4C7-7ABC-4199-B6EA-CFBE226A5726}"/>
          </ac:picMkLst>
        </pc:picChg>
      </pc:sldChg>
      <pc:sldChg chg="addSp modSp add">
        <pc:chgData name="Dezhong Yao" userId="794760dbfb091494" providerId="LiveId" clId="{95A1E696-387D-4E4F-A094-A0ED0F65EC2E}" dt="2020-07-10T07:13:11.399" v="3848" actId="1076"/>
        <pc:sldMkLst>
          <pc:docMk/>
          <pc:sldMk cId="3344294799" sldId="340"/>
        </pc:sldMkLst>
        <pc:spChg chg="mod">
          <ac:chgData name="Dezhong Yao" userId="794760dbfb091494" providerId="LiveId" clId="{95A1E696-387D-4E4F-A094-A0ED0F65EC2E}" dt="2020-07-10T02:47:16.871" v="3843"/>
          <ac:spMkLst>
            <pc:docMk/>
            <pc:sldMk cId="3344294799" sldId="340"/>
            <ac:spMk id="3" creationId="{B046A2AE-2BCD-4CAF-BE65-45AF9EC18B82}"/>
          </ac:spMkLst>
        </pc:spChg>
        <pc:picChg chg="add mod">
          <ac:chgData name="Dezhong Yao" userId="794760dbfb091494" providerId="LiveId" clId="{95A1E696-387D-4E4F-A094-A0ED0F65EC2E}" dt="2020-07-10T07:13:11.399" v="3848" actId="1076"/>
          <ac:picMkLst>
            <pc:docMk/>
            <pc:sldMk cId="3344294799" sldId="340"/>
            <ac:picMk id="4" creationId="{E43D6EA6-9008-4A31-96E9-6AFEF070826D}"/>
          </ac:picMkLst>
        </pc:picChg>
      </pc:sldChg>
      <pc:sldChg chg="modSp add">
        <pc:chgData name="Dezhong Yao" userId="794760dbfb091494" providerId="LiveId" clId="{95A1E696-387D-4E4F-A094-A0ED0F65EC2E}" dt="2020-07-09T07:56:05.779" v="626" actId="113"/>
        <pc:sldMkLst>
          <pc:docMk/>
          <pc:sldMk cId="2721514079" sldId="343"/>
        </pc:sldMkLst>
        <pc:spChg chg="mod">
          <ac:chgData name="Dezhong Yao" userId="794760dbfb091494" providerId="LiveId" clId="{95A1E696-387D-4E4F-A094-A0ED0F65EC2E}" dt="2020-07-09T07:53:10.537" v="237"/>
          <ac:spMkLst>
            <pc:docMk/>
            <pc:sldMk cId="2721514079" sldId="343"/>
            <ac:spMk id="2" creationId="{C5C2AAF0-9165-4410-91FF-DF8A77669630}"/>
          </ac:spMkLst>
        </pc:spChg>
        <pc:spChg chg="mod">
          <ac:chgData name="Dezhong Yao" userId="794760dbfb091494" providerId="LiveId" clId="{95A1E696-387D-4E4F-A094-A0ED0F65EC2E}" dt="2020-07-09T07:56:05.779" v="626" actId="113"/>
          <ac:spMkLst>
            <pc:docMk/>
            <pc:sldMk cId="2721514079" sldId="343"/>
            <ac:spMk id="3" creationId="{94820C61-7B93-46D5-8685-5D9183E32463}"/>
          </ac:spMkLst>
        </pc:spChg>
      </pc:sldChg>
      <pc:sldChg chg="addSp delSp modSp add">
        <pc:chgData name="Dezhong Yao" userId="794760dbfb091494" providerId="LiveId" clId="{95A1E696-387D-4E4F-A094-A0ED0F65EC2E}" dt="2020-07-09T08:08:07.143" v="632" actId="1076"/>
        <pc:sldMkLst>
          <pc:docMk/>
          <pc:sldMk cId="2540528039" sldId="344"/>
        </pc:sldMkLst>
        <pc:spChg chg="mod">
          <ac:chgData name="Dezhong Yao" userId="794760dbfb091494" providerId="LiveId" clId="{95A1E696-387D-4E4F-A094-A0ED0F65EC2E}" dt="2020-07-09T08:07:52.574" v="628"/>
          <ac:spMkLst>
            <pc:docMk/>
            <pc:sldMk cId="2540528039" sldId="344"/>
            <ac:spMk id="2" creationId="{08257427-DAE4-469B-9277-08868F87056A}"/>
          </ac:spMkLst>
        </pc:spChg>
        <pc:spChg chg="del">
          <ac:chgData name="Dezhong Yao" userId="794760dbfb091494" providerId="LiveId" clId="{95A1E696-387D-4E4F-A094-A0ED0F65EC2E}" dt="2020-07-09T08:08:02.322" v="629"/>
          <ac:spMkLst>
            <pc:docMk/>
            <pc:sldMk cId="2540528039" sldId="344"/>
            <ac:spMk id="3" creationId="{5FF0546E-997A-48D0-9E63-7EE8B4DBB887}"/>
          </ac:spMkLst>
        </pc:spChg>
        <pc:picChg chg="add mod">
          <ac:chgData name="Dezhong Yao" userId="794760dbfb091494" providerId="LiveId" clId="{95A1E696-387D-4E4F-A094-A0ED0F65EC2E}" dt="2020-07-09T08:08:07.143" v="632" actId="1076"/>
          <ac:picMkLst>
            <pc:docMk/>
            <pc:sldMk cId="2540528039" sldId="344"/>
            <ac:picMk id="5" creationId="{3AB8D178-1B30-4FC6-947F-4455B8B38013}"/>
          </ac:picMkLst>
        </pc:picChg>
      </pc:sldChg>
      <pc:sldChg chg="addSp delSp modSp add ord">
        <pc:chgData name="Dezhong Yao" userId="794760dbfb091494" providerId="LiveId" clId="{95A1E696-387D-4E4F-A094-A0ED0F65EC2E}" dt="2020-07-09T08:09:35.264" v="691"/>
        <pc:sldMkLst>
          <pc:docMk/>
          <pc:sldMk cId="2784837598" sldId="345"/>
        </pc:sldMkLst>
        <pc:spChg chg="mod">
          <ac:chgData name="Dezhong Yao" userId="794760dbfb091494" providerId="LiveId" clId="{95A1E696-387D-4E4F-A094-A0ED0F65EC2E}" dt="2020-07-09T08:08:14.134" v="634"/>
          <ac:spMkLst>
            <pc:docMk/>
            <pc:sldMk cId="2784837598" sldId="345"/>
            <ac:spMk id="2" creationId="{841FFA9C-CCB4-4F17-BCB7-D3EA1E04DE4A}"/>
          </ac:spMkLst>
        </pc:spChg>
        <pc:spChg chg="mod">
          <ac:chgData name="Dezhong Yao" userId="794760dbfb091494" providerId="LiveId" clId="{95A1E696-387D-4E4F-A094-A0ED0F65EC2E}" dt="2020-07-09T08:08:25.189" v="673"/>
          <ac:spMkLst>
            <pc:docMk/>
            <pc:sldMk cId="2784837598" sldId="345"/>
            <ac:spMk id="3" creationId="{BBFEBD1B-D1AA-4C5E-9B2B-8C4EE0880A72}"/>
          </ac:spMkLst>
        </pc:spChg>
        <pc:picChg chg="add del mod">
          <ac:chgData name="Dezhong Yao" userId="794760dbfb091494" providerId="LiveId" clId="{95A1E696-387D-4E4F-A094-A0ED0F65EC2E}" dt="2020-07-09T08:09:13.831" v="686" actId="478"/>
          <ac:picMkLst>
            <pc:docMk/>
            <pc:sldMk cId="2784837598" sldId="345"/>
            <ac:picMk id="5" creationId="{6D7B17A2-A4E8-4E2C-9876-28B5DD1EFFD5}"/>
          </ac:picMkLst>
        </pc:picChg>
        <pc:picChg chg="add mod">
          <ac:chgData name="Dezhong Yao" userId="794760dbfb091494" providerId="LiveId" clId="{95A1E696-387D-4E4F-A094-A0ED0F65EC2E}" dt="2020-07-09T08:09:17.751" v="689" actId="1076"/>
          <ac:picMkLst>
            <pc:docMk/>
            <pc:sldMk cId="2784837598" sldId="345"/>
            <ac:picMk id="7" creationId="{2AF8DAB7-1213-4496-B31D-6D6682AB5BBC}"/>
          </ac:picMkLst>
        </pc:picChg>
      </pc:sldChg>
      <pc:sldChg chg="addSp modSp add">
        <pc:chgData name="Dezhong Yao" userId="794760dbfb091494" providerId="LiveId" clId="{95A1E696-387D-4E4F-A094-A0ED0F65EC2E}" dt="2020-07-09T08:12:13.286" v="715" actId="14100"/>
        <pc:sldMkLst>
          <pc:docMk/>
          <pc:sldMk cId="794811579" sldId="346"/>
        </pc:sldMkLst>
        <pc:spChg chg="mod">
          <ac:chgData name="Dezhong Yao" userId="794760dbfb091494" providerId="LiveId" clId="{95A1E696-387D-4E4F-A094-A0ED0F65EC2E}" dt="2020-07-09T08:09:23.813" v="690"/>
          <ac:spMkLst>
            <pc:docMk/>
            <pc:sldMk cId="794811579" sldId="346"/>
            <ac:spMk id="2" creationId="{309468AF-4A9F-4A0E-B730-6A0A42143328}"/>
          </ac:spMkLst>
        </pc:spChg>
        <pc:spChg chg="mod">
          <ac:chgData name="Dezhong Yao" userId="794760dbfb091494" providerId="LiveId" clId="{95A1E696-387D-4E4F-A094-A0ED0F65EC2E}" dt="2020-07-09T08:11:54.709" v="712"/>
          <ac:spMkLst>
            <pc:docMk/>
            <pc:sldMk cId="794811579" sldId="346"/>
            <ac:spMk id="3" creationId="{6748BCB4-94A9-4757-B4A2-971722343C70}"/>
          </ac:spMkLst>
        </pc:spChg>
        <pc:picChg chg="add mod">
          <ac:chgData name="Dezhong Yao" userId="794760dbfb091494" providerId="LiveId" clId="{95A1E696-387D-4E4F-A094-A0ED0F65EC2E}" dt="2020-07-09T08:12:13.286" v="715" actId="14100"/>
          <ac:picMkLst>
            <pc:docMk/>
            <pc:sldMk cId="794811579" sldId="346"/>
            <ac:picMk id="5" creationId="{7606A0BE-610E-4043-BECA-CCEC2DC6A509}"/>
          </ac:picMkLst>
        </pc:picChg>
      </pc:sldChg>
      <pc:sldChg chg="delSp modSp add ord">
        <pc:chgData name="Dezhong Yao" userId="794760dbfb091494" providerId="LiveId" clId="{95A1E696-387D-4E4F-A094-A0ED0F65EC2E}" dt="2020-07-09T08:09:43.825" v="693"/>
        <pc:sldMkLst>
          <pc:docMk/>
          <pc:sldMk cId="1952186487" sldId="347"/>
        </pc:sldMkLst>
        <pc:picChg chg="mod">
          <ac:chgData name="Dezhong Yao" userId="794760dbfb091494" providerId="LiveId" clId="{95A1E696-387D-4E4F-A094-A0ED0F65EC2E}" dt="2020-07-09T08:09:40.999" v="692" actId="14100"/>
          <ac:picMkLst>
            <pc:docMk/>
            <pc:sldMk cId="1952186487" sldId="347"/>
            <ac:picMk id="5" creationId="{6D7B17A2-A4E8-4E2C-9876-28B5DD1EFFD5}"/>
          </ac:picMkLst>
        </pc:picChg>
        <pc:picChg chg="del">
          <ac:chgData name="Dezhong Yao" userId="794760dbfb091494" providerId="LiveId" clId="{95A1E696-387D-4E4F-A094-A0ED0F65EC2E}" dt="2020-07-09T08:09:10.215" v="684" actId="478"/>
          <ac:picMkLst>
            <pc:docMk/>
            <pc:sldMk cId="1952186487" sldId="347"/>
            <ac:picMk id="7" creationId="{2AF8DAB7-1213-4496-B31D-6D6682AB5BBC}"/>
          </ac:picMkLst>
        </pc:picChg>
      </pc:sldChg>
      <pc:sldChg chg="addSp delSp modSp add ord">
        <pc:chgData name="Dezhong Yao" userId="794760dbfb091494" providerId="LiveId" clId="{95A1E696-387D-4E4F-A094-A0ED0F65EC2E}" dt="2020-07-09T08:09:59.841" v="700" actId="1076"/>
        <pc:sldMkLst>
          <pc:docMk/>
          <pc:sldMk cId="3909770519" sldId="348"/>
        </pc:sldMkLst>
        <pc:picChg chg="del">
          <ac:chgData name="Dezhong Yao" userId="794760dbfb091494" providerId="LiveId" clId="{95A1E696-387D-4E4F-A094-A0ED0F65EC2E}" dt="2020-07-09T08:09:47.775" v="696" actId="478"/>
          <ac:picMkLst>
            <pc:docMk/>
            <pc:sldMk cId="3909770519" sldId="348"/>
            <ac:picMk id="5" creationId="{6D7B17A2-A4E8-4E2C-9876-28B5DD1EFFD5}"/>
          </ac:picMkLst>
        </pc:picChg>
        <pc:picChg chg="add mod">
          <ac:chgData name="Dezhong Yao" userId="794760dbfb091494" providerId="LiveId" clId="{95A1E696-387D-4E4F-A094-A0ED0F65EC2E}" dt="2020-07-09T08:09:59.841" v="700" actId="1076"/>
          <ac:picMkLst>
            <pc:docMk/>
            <pc:sldMk cId="3909770519" sldId="348"/>
            <ac:picMk id="6" creationId="{CE4BB618-88EB-44AE-AE5E-CE6DEEAE88E9}"/>
          </ac:picMkLst>
        </pc:picChg>
      </pc:sldChg>
      <pc:sldChg chg="addSp delSp modSp add">
        <pc:chgData name="Dezhong Yao" userId="794760dbfb091494" providerId="LiveId" clId="{95A1E696-387D-4E4F-A094-A0ED0F65EC2E}" dt="2020-07-09T08:12:30.966" v="719" actId="1076"/>
        <pc:sldMkLst>
          <pc:docMk/>
          <pc:sldMk cId="2611778924" sldId="349"/>
        </pc:sldMkLst>
        <pc:picChg chg="del">
          <ac:chgData name="Dezhong Yao" userId="794760dbfb091494" providerId="LiveId" clId="{95A1E696-387D-4E4F-A094-A0ED0F65EC2E}" dt="2020-07-09T08:12:21.714" v="717" actId="478"/>
          <ac:picMkLst>
            <pc:docMk/>
            <pc:sldMk cId="2611778924" sldId="349"/>
            <ac:picMk id="5" creationId="{7606A0BE-610E-4043-BECA-CCEC2DC6A509}"/>
          </ac:picMkLst>
        </pc:picChg>
        <pc:picChg chg="add mod">
          <ac:chgData name="Dezhong Yao" userId="794760dbfb091494" providerId="LiveId" clId="{95A1E696-387D-4E4F-A094-A0ED0F65EC2E}" dt="2020-07-09T08:12:30.966" v="719" actId="1076"/>
          <ac:picMkLst>
            <pc:docMk/>
            <pc:sldMk cId="2611778924" sldId="349"/>
            <ac:picMk id="6" creationId="{7BE9ADFC-36F5-4CC9-8CB1-526AD2F9EB98}"/>
          </ac:picMkLst>
        </pc:picChg>
      </pc:sldChg>
      <pc:sldChg chg="delSp modSp add">
        <pc:chgData name="Dezhong Yao" userId="794760dbfb091494" providerId="LiveId" clId="{95A1E696-387D-4E4F-A094-A0ED0F65EC2E}" dt="2020-07-10T02:47:00.843" v="3819"/>
        <pc:sldMkLst>
          <pc:docMk/>
          <pc:sldMk cId="1142661208" sldId="350"/>
        </pc:sldMkLst>
        <pc:spChg chg="mod">
          <ac:chgData name="Dezhong Yao" userId="794760dbfb091494" providerId="LiveId" clId="{95A1E696-387D-4E4F-A094-A0ED0F65EC2E}" dt="2020-07-10T02:47:00.843" v="3819"/>
          <ac:spMkLst>
            <pc:docMk/>
            <pc:sldMk cId="1142661208" sldId="350"/>
            <ac:spMk id="3" creationId="{B046A2AE-2BCD-4CAF-BE65-45AF9EC18B82}"/>
          </ac:spMkLst>
        </pc:spChg>
        <pc:picChg chg="del">
          <ac:chgData name="Dezhong Yao" userId="794760dbfb091494" providerId="LiveId" clId="{95A1E696-387D-4E4F-A094-A0ED0F65EC2E}" dt="2020-07-09T09:19:12.164" v="2578" actId="478"/>
          <ac:picMkLst>
            <pc:docMk/>
            <pc:sldMk cId="1142661208" sldId="350"/>
            <ac:picMk id="5" creationId="{E4C2C4C7-7ABC-4199-B6EA-CFBE226A5726}"/>
          </ac:picMkLst>
        </pc:picChg>
      </pc:sldChg>
      <pc:sldChg chg="delSp modSp add">
        <pc:chgData name="Dezhong Yao" userId="794760dbfb091494" providerId="LiveId" clId="{95A1E696-387D-4E4F-A094-A0ED0F65EC2E}" dt="2020-07-10T08:25:38.155" v="4279"/>
        <pc:sldMkLst>
          <pc:docMk/>
          <pc:sldMk cId="2785164201" sldId="351"/>
        </pc:sldMkLst>
        <pc:spChg chg="mod">
          <ac:chgData name="Dezhong Yao" userId="794760dbfb091494" providerId="LiveId" clId="{95A1E696-387D-4E4F-A094-A0ED0F65EC2E}" dt="2020-07-10T08:25:38.155" v="4279"/>
          <ac:spMkLst>
            <pc:docMk/>
            <pc:sldMk cId="2785164201" sldId="351"/>
            <ac:spMk id="3" creationId="{B046A2AE-2BCD-4CAF-BE65-45AF9EC18B82}"/>
          </ac:spMkLst>
        </pc:spChg>
        <pc:picChg chg="del">
          <ac:chgData name="Dezhong Yao" userId="794760dbfb091494" providerId="LiveId" clId="{95A1E696-387D-4E4F-A094-A0ED0F65EC2E}" dt="2020-07-10T07:13:41.744" v="3851" actId="478"/>
          <ac:picMkLst>
            <pc:docMk/>
            <pc:sldMk cId="2785164201" sldId="351"/>
            <ac:picMk id="4" creationId="{E43D6EA6-9008-4A31-96E9-6AFEF070826D}"/>
          </ac:picMkLst>
        </pc:picChg>
      </pc:sldChg>
      <pc:sldChg chg="addSp modSp add">
        <pc:chgData name="Dezhong Yao" userId="794760dbfb091494" providerId="LiveId" clId="{95A1E696-387D-4E4F-A094-A0ED0F65EC2E}" dt="2020-07-10T09:00:52.904" v="5131" actId="403"/>
        <pc:sldMkLst>
          <pc:docMk/>
          <pc:sldMk cId="1948690607" sldId="352"/>
        </pc:sldMkLst>
        <pc:spChg chg="mod">
          <ac:chgData name="Dezhong Yao" userId="794760dbfb091494" providerId="LiveId" clId="{95A1E696-387D-4E4F-A094-A0ED0F65EC2E}" dt="2020-07-10T08:59:48.854" v="5126"/>
          <ac:spMkLst>
            <pc:docMk/>
            <pc:sldMk cId="1948690607" sldId="352"/>
            <ac:spMk id="3" creationId="{B046A2AE-2BCD-4CAF-BE65-45AF9EC18B82}"/>
          </ac:spMkLst>
        </pc:spChg>
        <pc:spChg chg="add mod">
          <ac:chgData name="Dezhong Yao" userId="794760dbfb091494" providerId="LiveId" clId="{95A1E696-387D-4E4F-A094-A0ED0F65EC2E}" dt="2020-07-10T08:59:14.446" v="5011" actId="1076"/>
          <ac:spMkLst>
            <pc:docMk/>
            <pc:sldMk cId="1948690607" sldId="352"/>
            <ac:spMk id="4" creationId="{C331DB92-B848-4419-8561-BFE8C661D9C6}"/>
          </ac:spMkLst>
        </pc:spChg>
        <pc:spChg chg="add mod">
          <ac:chgData name="Dezhong Yao" userId="794760dbfb091494" providerId="LiveId" clId="{95A1E696-387D-4E4F-A094-A0ED0F65EC2E}" dt="2020-07-10T09:00:52.904" v="5131" actId="403"/>
          <ac:spMkLst>
            <pc:docMk/>
            <pc:sldMk cId="1948690607" sldId="352"/>
            <ac:spMk id="5" creationId="{D1821500-6139-44BC-A1E1-5B4A28E2C818}"/>
          </ac:spMkLst>
        </pc:spChg>
      </pc:sldChg>
      <pc:sldChg chg="addSp modSp add modAnim">
        <pc:chgData name="Dezhong Yao" userId="794760dbfb091494" providerId="LiveId" clId="{95A1E696-387D-4E4F-A094-A0ED0F65EC2E}" dt="2020-07-10T09:31:47.707" v="6410" actId="1076"/>
        <pc:sldMkLst>
          <pc:docMk/>
          <pc:sldMk cId="3693498921" sldId="353"/>
        </pc:sldMkLst>
        <pc:spChg chg="mod">
          <ac:chgData name="Dezhong Yao" userId="794760dbfb091494" providerId="LiveId" clId="{95A1E696-387D-4E4F-A094-A0ED0F65EC2E}" dt="2020-07-10T09:25:03.624" v="5963" actId="113"/>
          <ac:spMkLst>
            <pc:docMk/>
            <pc:sldMk cId="3693498921" sldId="353"/>
            <ac:spMk id="3" creationId="{B046A2AE-2BCD-4CAF-BE65-45AF9EC18B82}"/>
          </ac:spMkLst>
        </pc:spChg>
        <pc:spChg chg="add mod">
          <ac:chgData name="Dezhong Yao" userId="794760dbfb091494" providerId="LiveId" clId="{95A1E696-387D-4E4F-A094-A0ED0F65EC2E}" dt="2020-07-10T09:30:03.556" v="6245" actId="1076"/>
          <ac:spMkLst>
            <pc:docMk/>
            <pc:sldMk cId="3693498921" sldId="353"/>
            <ac:spMk id="6" creationId="{B945E773-4B0F-4526-B630-798646BBAC0F}"/>
          </ac:spMkLst>
        </pc:spChg>
        <pc:spChg chg="add mod">
          <ac:chgData name="Dezhong Yao" userId="794760dbfb091494" providerId="LiveId" clId="{95A1E696-387D-4E4F-A094-A0ED0F65EC2E}" dt="2020-07-10T09:31:47.707" v="6410" actId="1076"/>
          <ac:spMkLst>
            <pc:docMk/>
            <pc:sldMk cId="3693498921" sldId="353"/>
            <ac:spMk id="7" creationId="{77CEE682-04C5-4C2F-AF17-DEBE50B3EF53}"/>
          </ac:spMkLst>
        </pc:spChg>
        <pc:picChg chg="add mod modCrop">
          <ac:chgData name="Dezhong Yao" userId="794760dbfb091494" providerId="LiveId" clId="{95A1E696-387D-4E4F-A094-A0ED0F65EC2E}" dt="2020-07-10T09:19:29.852" v="5567" actId="1076"/>
          <ac:picMkLst>
            <pc:docMk/>
            <pc:sldMk cId="3693498921" sldId="353"/>
            <ac:picMk id="5" creationId="{5E45BA4C-4BB4-4CB3-AA34-E41AA5B24263}"/>
          </ac:picMkLst>
        </pc:picChg>
      </pc:sldChg>
      <pc:sldChg chg="modSp add">
        <pc:chgData name="Dezhong Yao" userId="794760dbfb091494" providerId="LiveId" clId="{95A1E696-387D-4E4F-A094-A0ED0F65EC2E}" dt="2020-07-10T09:44:05.705" v="7296"/>
        <pc:sldMkLst>
          <pc:docMk/>
          <pc:sldMk cId="429742075" sldId="354"/>
        </pc:sldMkLst>
        <pc:spChg chg="mod">
          <ac:chgData name="Dezhong Yao" userId="794760dbfb091494" providerId="LiveId" clId="{95A1E696-387D-4E4F-A094-A0ED0F65EC2E}" dt="2020-07-10T09:44:05.705" v="7296"/>
          <ac:spMkLst>
            <pc:docMk/>
            <pc:sldMk cId="429742075" sldId="354"/>
            <ac:spMk id="3" creationId="{B046A2AE-2BCD-4CAF-BE65-45AF9EC18B82}"/>
          </ac:spMkLst>
        </pc:spChg>
      </pc:sldChg>
      <pc:sldChg chg="add">
        <pc:chgData name="Dezhong Yao" userId="794760dbfb091494" providerId="LiveId" clId="{95A1E696-387D-4E4F-A094-A0ED0F65EC2E}" dt="2020-07-10T08:26:51.684" v="4397"/>
        <pc:sldMkLst>
          <pc:docMk/>
          <pc:sldMk cId="1229853339" sldId="356"/>
        </pc:sldMkLst>
      </pc:sldChg>
      <pc:sldChg chg="addSp delSp modSp add">
        <pc:chgData name="Dezhong Yao" userId="794760dbfb091494" providerId="LiveId" clId="{95A1E696-387D-4E4F-A094-A0ED0F65EC2E}" dt="2020-07-10T09:39:57.462" v="6826"/>
        <pc:sldMkLst>
          <pc:docMk/>
          <pc:sldMk cId="1906355129" sldId="359"/>
        </pc:sldMkLst>
        <pc:spChg chg="mod">
          <ac:chgData name="Dezhong Yao" userId="794760dbfb091494" providerId="LiveId" clId="{95A1E696-387D-4E4F-A094-A0ED0F65EC2E}" dt="2020-07-10T09:26:47.747" v="6243"/>
          <ac:spMkLst>
            <pc:docMk/>
            <pc:sldMk cId="1906355129" sldId="359"/>
            <ac:spMk id="3" creationId="{B046A2AE-2BCD-4CAF-BE65-45AF9EC18B82}"/>
          </ac:spMkLst>
        </pc:spChg>
        <pc:spChg chg="mod">
          <ac:chgData name="Dezhong Yao" userId="794760dbfb091494" providerId="LiveId" clId="{95A1E696-387D-4E4F-A094-A0ED0F65EC2E}" dt="2020-07-10T09:38:59.348" v="6779" actId="1076"/>
          <ac:spMkLst>
            <pc:docMk/>
            <pc:sldMk cId="1906355129" sldId="359"/>
            <ac:spMk id="6" creationId="{B945E773-4B0F-4526-B630-798646BBAC0F}"/>
          </ac:spMkLst>
        </pc:spChg>
        <pc:spChg chg="add mod">
          <ac:chgData name="Dezhong Yao" userId="794760dbfb091494" providerId="LiveId" clId="{95A1E696-387D-4E4F-A094-A0ED0F65EC2E}" dt="2020-07-10T09:38:57.251" v="6778" actId="1076"/>
          <ac:spMkLst>
            <pc:docMk/>
            <pc:sldMk cId="1906355129" sldId="359"/>
            <ac:spMk id="7" creationId="{9989F0E3-1B32-4AFC-A627-26D5A65C8A22}"/>
          </ac:spMkLst>
        </pc:spChg>
        <pc:spChg chg="add mod">
          <ac:chgData name="Dezhong Yao" userId="794760dbfb091494" providerId="LiveId" clId="{95A1E696-387D-4E4F-A094-A0ED0F65EC2E}" dt="2020-07-10T09:39:57.462" v="6826"/>
          <ac:spMkLst>
            <pc:docMk/>
            <pc:sldMk cId="1906355129" sldId="359"/>
            <ac:spMk id="8" creationId="{7B917EC9-F51D-4AF3-BBA3-C45BFC1E4BEE}"/>
          </ac:spMkLst>
        </pc:spChg>
        <pc:picChg chg="del">
          <ac:chgData name="Dezhong Yao" userId="794760dbfb091494" providerId="LiveId" clId="{95A1E696-387D-4E4F-A094-A0ED0F65EC2E}" dt="2020-07-10T09:36:14.186" v="6411" actId="478"/>
          <ac:picMkLst>
            <pc:docMk/>
            <pc:sldMk cId="1906355129" sldId="359"/>
            <ac:picMk id="5" creationId="{5E45BA4C-4BB4-4CB3-AA34-E41AA5B24263}"/>
          </ac:picMkLst>
        </pc:picChg>
      </pc:sldChg>
      <pc:sldChg chg="modSp">
        <pc:chgData name="Dezhong Yao" userId="794760dbfb091494" providerId="LiveId" clId="{95A1E696-387D-4E4F-A094-A0ED0F65EC2E}" dt="2020-07-13T03:15:32.123" v="9326" actId="20577"/>
        <pc:sldMkLst>
          <pc:docMk/>
          <pc:sldMk cId="3772481043" sldId="366"/>
        </pc:sldMkLst>
        <pc:spChg chg="mod">
          <ac:chgData name="Dezhong Yao" userId="794760dbfb091494" providerId="LiveId" clId="{95A1E696-387D-4E4F-A094-A0ED0F65EC2E}" dt="2020-07-13T03:15:32.123" v="9326" actId="20577"/>
          <ac:spMkLst>
            <pc:docMk/>
            <pc:sldMk cId="3772481043" sldId="366"/>
            <ac:spMk id="3" creationId="{AF77F811-9053-4313-BFA1-2A7B197DC4F1}"/>
          </ac:spMkLst>
        </pc:spChg>
      </pc:sldChg>
      <pc:sldChg chg="modSp">
        <pc:chgData name="Dezhong Yao" userId="794760dbfb091494" providerId="LiveId" clId="{95A1E696-387D-4E4F-A094-A0ED0F65EC2E}" dt="2020-07-13T02:07:50.659" v="7631" actId="242"/>
        <pc:sldMkLst>
          <pc:docMk/>
          <pc:sldMk cId="2930028728" sldId="368"/>
        </pc:sldMkLst>
        <pc:spChg chg="mod">
          <ac:chgData name="Dezhong Yao" userId="794760dbfb091494" providerId="LiveId" clId="{95A1E696-387D-4E4F-A094-A0ED0F65EC2E}" dt="2020-07-13T02:07:05.330" v="7619" actId="948"/>
          <ac:spMkLst>
            <pc:docMk/>
            <pc:sldMk cId="2930028728" sldId="368"/>
            <ac:spMk id="5" creationId="{69BED0F0-7E94-46A3-8543-5A9DBECCC7B4}"/>
          </ac:spMkLst>
        </pc:spChg>
        <pc:graphicFrameChg chg="mod modGraphic">
          <ac:chgData name="Dezhong Yao" userId="794760dbfb091494" providerId="LiveId" clId="{95A1E696-387D-4E4F-A094-A0ED0F65EC2E}" dt="2020-07-13T02:07:50.659" v="7631" actId="242"/>
          <ac:graphicFrameMkLst>
            <pc:docMk/>
            <pc:sldMk cId="2930028728" sldId="368"/>
            <ac:graphicFrameMk id="7" creationId="{99EE72F9-E434-47AE-B235-4BFD892F96DA}"/>
          </ac:graphicFrameMkLst>
        </pc:graphicFrameChg>
      </pc:sldChg>
      <pc:sldChg chg="addSp delSp modSp add">
        <pc:chgData name="Dezhong Yao" userId="794760dbfb091494" providerId="LiveId" clId="{95A1E696-387D-4E4F-A094-A0ED0F65EC2E}" dt="2020-07-13T03:17:49.941" v="9330"/>
        <pc:sldMkLst>
          <pc:docMk/>
          <pc:sldMk cId="2340816446" sldId="369"/>
        </pc:sldMkLst>
        <pc:spChg chg="mod">
          <ac:chgData name="Dezhong Yao" userId="794760dbfb091494" providerId="LiveId" clId="{95A1E696-387D-4E4F-A094-A0ED0F65EC2E}" dt="2020-07-13T02:32:24.866" v="7754"/>
          <ac:spMkLst>
            <pc:docMk/>
            <pc:sldMk cId="2340816446" sldId="369"/>
            <ac:spMk id="2" creationId="{3F0A7BA7-C122-4FA5-9BAD-FE1BE32EC70D}"/>
          </ac:spMkLst>
        </pc:spChg>
        <pc:spChg chg="mod">
          <ac:chgData name="Dezhong Yao" userId="794760dbfb091494" providerId="LiveId" clId="{95A1E696-387D-4E4F-A094-A0ED0F65EC2E}" dt="2020-07-13T02:40:44.982" v="8314" actId="11"/>
          <ac:spMkLst>
            <pc:docMk/>
            <pc:sldMk cId="2340816446" sldId="369"/>
            <ac:spMk id="3" creationId="{B3A0F2ED-45F3-476B-A193-C393A5573249}"/>
          </ac:spMkLst>
        </pc:spChg>
        <pc:picChg chg="add del mod">
          <ac:chgData name="Dezhong Yao" userId="794760dbfb091494" providerId="LiveId" clId="{95A1E696-387D-4E4F-A094-A0ED0F65EC2E}" dt="2020-07-13T03:17:49.941" v="9330"/>
          <ac:picMkLst>
            <pc:docMk/>
            <pc:sldMk cId="2340816446" sldId="369"/>
            <ac:picMk id="5" creationId="{2D917720-8841-475B-9CE4-A840631DDC56}"/>
          </ac:picMkLst>
        </pc:picChg>
      </pc:sldChg>
      <pc:sldChg chg="modSp add">
        <pc:chgData name="Dezhong Yao" userId="794760dbfb091494" providerId="LiveId" clId="{95A1E696-387D-4E4F-A094-A0ED0F65EC2E}" dt="2020-07-13T02:43:46.418" v="8883"/>
        <pc:sldMkLst>
          <pc:docMk/>
          <pc:sldMk cId="2550276320" sldId="370"/>
        </pc:sldMkLst>
        <pc:spChg chg="mod">
          <ac:chgData name="Dezhong Yao" userId="794760dbfb091494" providerId="LiveId" clId="{95A1E696-387D-4E4F-A094-A0ED0F65EC2E}" dt="2020-07-13T02:40:50.876" v="8315"/>
          <ac:spMkLst>
            <pc:docMk/>
            <pc:sldMk cId="2550276320" sldId="370"/>
            <ac:spMk id="2" creationId="{1B5124C5-885D-4E05-864F-E1E9414AF692}"/>
          </ac:spMkLst>
        </pc:spChg>
        <pc:spChg chg="mod">
          <ac:chgData name="Dezhong Yao" userId="794760dbfb091494" providerId="LiveId" clId="{95A1E696-387D-4E4F-A094-A0ED0F65EC2E}" dt="2020-07-13T02:43:46.418" v="8883"/>
          <ac:spMkLst>
            <pc:docMk/>
            <pc:sldMk cId="2550276320" sldId="370"/>
            <ac:spMk id="3" creationId="{EACB44BA-2DF9-43BD-A748-A0DC99CD7449}"/>
          </ac:spMkLst>
        </pc:spChg>
      </pc:sldChg>
      <pc:sldChg chg="modSp add">
        <pc:chgData name="Dezhong Yao" userId="794760dbfb091494" providerId="LiveId" clId="{95A1E696-387D-4E4F-A094-A0ED0F65EC2E}" dt="2020-07-13T03:01:23.605" v="9315"/>
        <pc:sldMkLst>
          <pc:docMk/>
          <pc:sldMk cId="4232381233" sldId="371"/>
        </pc:sldMkLst>
        <pc:spChg chg="mod">
          <ac:chgData name="Dezhong Yao" userId="794760dbfb091494" providerId="LiveId" clId="{95A1E696-387D-4E4F-A094-A0ED0F65EC2E}" dt="2020-07-13T02:43:52.133" v="8884"/>
          <ac:spMkLst>
            <pc:docMk/>
            <pc:sldMk cId="4232381233" sldId="371"/>
            <ac:spMk id="2" creationId="{9CDA829B-3081-4963-967C-757E16D48C32}"/>
          </ac:spMkLst>
        </pc:spChg>
        <pc:spChg chg="mod">
          <ac:chgData name="Dezhong Yao" userId="794760dbfb091494" providerId="LiveId" clId="{95A1E696-387D-4E4F-A094-A0ED0F65EC2E}" dt="2020-07-13T03:01:23.605" v="9315"/>
          <ac:spMkLst>
            <pc:docMk/>
            <pc:sldMk cId="4232381233" sldId="371"/>
            <ac:spMk id="3" creationId="{5CF4C7FC-9258-424D-A17D-2F189085C709}"/>
          </ac:spMkLst>
        </pc:spChg>
      </pc:sldChg>
      <pc:sldChg chg="addSp modSp add">
        <pc:chgData name="Dezhong Yao" userId="794760dbfb091494" providerId="LiveId" clId="{95A1E696-387D-4E4F-A094-A0ED0F65EC2E}" dt="2020-07-13T07:06:33.610" v="9877"/>
        <pc:sldMkLst>
          <pc:docMk/>
          <pc:sldMk cId="701722858" sldId="372"/>
        </pc:sldMkLst>
        <pc:spChg chg="mod">
          <ac:chgData name="Dezhong Yao" userId="794760dbfb091494" providerId="LiveId" clId="{95A1E696-387D-4E4F-A094-A0ED0F65EC2E}" dt="2020-07-13T03:18:33.926" v="9372"/>
          <ac:spMkLst>
            <pc:docMk/>
            <pc:sldMk cId="701722858" sldId="372"/>
            <ac:spMk id="2" creationId="{ED959B36-2935-41F6-B201-6D53B6E00950}"/>
          </ac:spMkLst>
        </pc:spChg>
        <pc:spChg chg="mod">
          <ac:chgData name="Dezhong Yao" userId="794760dbfb091494" providerId="LiveId" clId="{95A1E696-387D-4E4F-A094-A0ED0F65EC2E}" dt="2020-07-13T07:06:33.610" v="9877"/>
          <ac:spMkLst>
            <pc:docMk/>
            <pc:sldMk cId="701722858" sldId="372"/>
            <ac:spMk id="3" creationId="{ACF6DE13-D166-44F6-B86A-548CE2BE8EA8}"/>
          </ac:spMkLst>
        </pc:spChg>
        <pc:picChg chg="add mod modCrop">
          <ac:chgData name="Dezhong Yao" userId="794760dbfb091494" providerId="LiveId" clId="{95A1E696-387D-4E4F-A094-A0ED0F65EC2E}" dt="2020-07-13T07:05:37.575" v="9759" actId="1076"/>
          <ac:picMkLst>
            <pc:docMk/>
            <pc:sldMk cId="701722858" sldId="372"/>
            <ac:picMk id="4" creationId="{1026A678-91A3-43EC-877D-3A74B7A9652B}"/>
          </ac:picMkLst>
        </pc:picChg>
      </pc:sldChg>
      <pc:sldChg chg="addSp modSp add">
        <pc:chgData name="Dezhong Yao" userId="794760dbfb091494" providerId="LiveId" clId="{95A1E696-387D-4E4F-A094-A0ED0F65EC2E}" dt="2020-07-13T07:09:40.951" v="9898" actId="1076"/>
        <pc:sldMkLst>
          <pc:docMk/>
          <pc:sldMk cId="3292431380" sldId="373"/>
        </pc:sldMkLst>
        <pc:spChg chg="mod">
          <ac:chgData name="Dezhong Yao" userId="794760dbfb091494" providerId="LiveId" clId="{95A1E696-387D-4E4F-A094-A0ED0F65EC2E}" dt="2020-07-13T07:06:39.449" v="9878"/>
          <ac:spMkLst>
            <pc:docMk/>
            <pc:sldMk cId="3292431380" sldId="373"/>
            <ac:spMk id="2" creationId="{9551A92A-B7F6-4EF3-BE95-8BCF335553FC}"/>
          </ac:spMkLst>
        </pc:spChg>
        <pc:spChg chg="mod">
          <ac:chgData name="Dezhong Yao" userId="794760dbfb091494" providerId="LiveId" clId="{95A1E696-387D-4E4F-A094-A0ED0F65EC2E}" dt="2020-07-13T07:09:38.134" v="9897" actId="1076"/>
          <ac:spMkLst>
            <pc:docMk/>
            <pc:sldMk cId="3292431380" sldId="373"/>
            <ac:spMk id="3" creationId="{0906A60E-F19B-465F-85F6-DF4CAFF7E1B9}"/>
          </ac:spMkLst>
        </pc:spChg>
        <pc:picChg chg="add mod">
          <ac:chgData name="Dezhong Yao" userId="794760dbfb091494" providerId="LiveId" clId="{95A1E696-387D-4E4F-A094-A0ED0F65EC2E}" dt="2020-07-13T07:09:40.951" v="9898" actId="1076"/>
          <ac:picMkLst>
            <pc:docMk/>
            <pc:sldMk cId="3292431380" sldId="373"/>
            <ac:picMk id="4" creationId="{A2EDFAAA-8E0F-45BA-B056-4B7289FBEF30}"/>
          </ac:picMkLst>
        </pc:picChg>
      </pc:sldChg>
      <pc:sldChg chg="addSp modSp add">
        <pc:chgData name="Dezhong Yao" userId="794760dbfb091494" providerId="LiveId" clId="{95A1E696-387D-4E4F-A094-A0ED0F65EC2E}" dt="2020-07-13T08:07:20.754" v="10985" actId="11"/>
        <pc:sldMkLst>
          <pc:docMk/>
          <pc:sldMk cId="2715398030" sldId="374"/>
        </pc:sldMkLst>
        <pc:spChg chg="mod">
          <ac:chgData name="Dezhong Yao" userId="794760dbfb091494" providerId="LiveId" clId="{95A1E696-387D-4E4F-A094-A0ED0F65EC2E}" dt="2020-07-13T07:58:41.666" v="10560"/>
          <ac:spMkLst>
            <pc:docMk/>
            <pc:sldMk cId="2715398030" sldId="374"/>
            <ac:spMk id="2" creationId="{810EF020-8A75-4D0B-94A3-D4482BC53B0F}"/>
          </ac:spMkLst>
        </pc:spChg>
        <pc:spChg chg="mod">
          <ac:chgData name="Dezhong Yao" userId="794760dbfb091494" providerId="LiveId" clId="{95A1E696-387D-4E4F-A094-A0ED0F65EC2E}" dt="2020-07-13T08:07:20.754" v="10985" actId="11"/>
          <ac:spMkLst>
            <pc:docMk/>
            <pc:sldMk cId="2715398030" sldId="374"/>
            <ac:spMk id="3" creationId="{55207BE5-F53B-4804-8E83-BA6FC0B7280A}"/>
          </ac:spMkLst>
        </pc:spChg>
        <pc:picChg chg="add mod">
          <ac:chgData name="Dezhong Yao" userId="794760dbfb091494" providerId="LiveId" clId="{95A1E696-387D-4E4F-A094-A0ED0F65EC2E}" dt="2020-07-13T08:00:31.537" v="10891" actId="1076"/>
          <ac:picMkLst>
            <pc:docMk/>
            <pc:sldMk cId="2715398030" sldId="374"/>
            <ac:picMk id="4" creationId="{58F1ABFD-67C2-4681-BA06-50AB0314AC94}"/>
          </ac:picMkLst>
        </pc:picChg>
      </pc:sldChg>
      <pc:sldChg chg="addSp modSp add">
        <pc:chgData name="Dezhong Yao" userId="794760dbfb091494" providerId="LiveId" clId="{95A1E696-387D-4E4F-A094-A0ED0F65EC2E}" dt="2020-07-13T03:19:44.618" v="9387" actId="14100"/>
        <pc:sldMkLst>
          <pc:docMk/>
          <pc:sldMk cId="277623920" sldId="375"/>
        </pc:sldMkLst>
        <pc:spChg chg="mod">
          <ac:chgData name="Dezhong Yao" userId="794760dbfb091494" providerId="LiveId" clId="{95A1E696-387D-4E4F-A094-A0ED0F65EC2E}" dt="2020-07-13T03:18:57.011" v="9374"/>
          <ac:spMkLst>
            <pc:docMk/>
            <pc:sldMk cId="277623920" sldId="375"/>
            <ac:spMk id="2" creationId="{2A0984AB-7C11-4113-B43C-9669F9597F70}"/>
          </ac:spMkLst>
        </pc:spChg>
        <pc:spChg chg="mod">
          <ac:chgData name="Dezhong Yao" userId="794760dbfb091494" providerId="LiveId" clId="{95A1E696-387D-4E4F-A094-A0ED0F65EC2E}" dt="2020-07-13T03:19:06.078" v="9375"/>
          <ac:spMkLst>
            <pc:docMk/>
            <pc:sldMk cId="277623920" sldId="375"/>
            <ac:spMk id="3" creationId="{9EFE2492-A869-4303-A6EB-BE71C5437983}"/>
          </ac:spMkLst>
        </pc:spChg>
        <pc:spChg chg="add mod">
          <ac:chgData name="Dezhong Yao" userId="794760dbfb091494" providerId="LiveId" clId="{95A1E696-387D-4E4F-A094-A0ED0F65EC2E}" dt="2020-07-13T03:19:38.004" v="9385" actId="2711"/>
          <ac:spMkLst>
            <pc:docMk/>
            <pc:sldMk cId="277623920" sldId="375"/>
            <ac:spMk id="5" creationId="{406AE8A7-9EC8-4D41-8B87-A1FFF28CF211}"/>
          </ac:spMkLst>
        </pc:spChg>
        <pc:graphicFrameChg chg="add mod">
          <ac:chgData name="Dezhong Yao" userId="794760dbfb091494" providerId="LiveId" clId="{95A1E696-387D-4E4F-A094-A0ED0F65EC2E}" dt="2020-07-13T03:19:44.618" v="9387" actId="14100"/>
          <ac:graphicFrameMkLst>
            <pc:docMk/>
            <pc:sldMk cId="277623920" sldId="375"/>
            <ac:graphicFrameMk id="4" creationId="{2738AFD1-5A60-43E7-8AD0-65150402C5F8}"/>
          </ac:graphicFrameMkLst>
        </pc:graphicFrameChg>
      </pc:sldChg>
      <pc:sldChg chg="delSp modSp add">
        <pc:chgData name="Dezhong Yao" userId="794760dbfb091494" providerId="LiveId" clId="{95A1E696-387D-4E4F-A094-A0ED0F65EC2E}" dt="2020-07-13T03:23:08.581" v="9430" actId="947"/>
        <pc:sldMkLst>
          <pc:docMk/>
          <pc:sldMk cId="4128725536" sldId="376"/>
        </pc:sldMkLst>
        <pc:spChg chg="mod">
          <ac:chgData name="Dezhong Yao" userId="794760dbfb091494" providerId="LiveId" clId="{95A1E696-387D-4E4F-A094-A0ED0F65EC2E}" dt="2020-07-13T03:23:08.581" v="9430" actId="947"/>
          <ac:spMkLst>
            <pc:docMk/>
            <pc:sldMk cId="4128725536" sldId="376"/>
            <ac:spMk id="3" creationId="{9EFE2492-A869-4303-A6EB-BE71C5437983}"/>
          </ac:spMkLst>
        </pc:spChg>
        <pc:spChg chg="del">
          <ac:chgData name="Dezhong Yao" userId="794760dbfb091494" providerId="LiveId" clId="{95A1E696-387D-4E4F-A094-A0ED0F65EC2E}" dt="2020-07-13T03:20:09.323" v="9391" actId="478"/>
          <ac:spMkLst>
            <pc:docMk/>
            <pc:sldMk cId="4128725536" sldId="376"/>
            <ac:spMk id="5" creationId="{406AE8A7-9EC8-4D41-8B87-A1FFF28CF211}"/>
          </ac:spMkLst>
        </pc:spChg>
        <pc:graphicFrameChg chg="del">
          <ac:chgData name="Dezhong Yao" userId="794760dbfb091494" providerId="LiveId" clId="{95A1E696-387D-4E4F-A094-A0ED0F65EC2E}" dt="2020-07-13T03:20:07.451" v="9390" actId="478"/>
          <ac:graphicFrameMkLst>
            <pc:docMk/>
            <pc:sldMk cId="4128725536" sldId="376"/>
            <ac:graphicFrameMk id="4" creationId="{2738AFD1-5A60-43E7-8AD0-65150402C5F8}"/>
          </ac:graphicFrameMkLst>
        </pc:graphicFrameChg>
      </pc:sldChg>
      <pc:sldChg chg="modSp add">
        <pc:chgData name="Dezhong Yao" userId="794760dbfb091494" providerId="LiveId" clId="{95A1E696-387D-4E4F-A094-A0ED0F65EC2E}" dt="2020-07-13T03:23:01.326" v="9429" actId="947"/>
        <pc:sldMkLst>
          <pc:docMk/>
          <pc:sldMk cId="3466028931" sldId="378"/>
        </pc:sldMkLst>
        <pc:spChg chg="mod">
          <ac:chgData name="Dezhong Yao" userId="794760dbfb091494" providerId="LiveId" clId="{95A1E696-387D-4E4F-A094-A0ED0F65EC2E}" dt="2020-07-13T03:23:01.326" v="9429" actId="947"/>
          <ac:spMkLst>
            <pc:docMk/>
            <pc:sldMk cId="3466028931" sldId="378"/>
            <ac:spMk id="3" creationId="{9EFE2492-A869-4303-A6EB-BE71C5437983}"/>
          </ac:spMkLst>
        </pc:spChg>
      </pc:sldChg>
      <pc:sldChg chg="modSp add">
        <pc:chgData name="Dezhong Yao" userId="794760dbfb091494" providerId="LiveId" clId="{95A1E696-387D-4E4F-A094-A0ED0F65EC2E}" dt="2020-07-13T08:07:09.075" v="10983" actId="11"/>
        <pc:sldMkLst>
          <pc:docMk/>
          <pc:sldMk cId="1891193398" sldId="379"/>
        </pc:sldMkLst>
        <pc:spChg chg="mod">
          <ac:chgData name="Dezhong Yao" userId="794760dbfb091494" providerId="LiveId" clId="{95A1E696-387D-4E4F-A094-A0ED0F65EC2E}" dt="2020-07-13T07:14:10.306" v="9899"/>
          <ac:spMkLst>
            <pc:docMk/>
            <pc:sldMk cId="1891193398" sldId="379"/>
            <ac:spMk id="2" creationId="{6BCE7A5A-5DFE-4DE9-8D88-D518120263EB}"/>
          </ac:spMkLst>
        </pc:spChg>
        <pc:spChg chg="mod">
          <ac:chgData name="Dezhong Yao" userId="794760dbfb091494" providerId="LiveId" clId="{95A1E696-387D-4E4F-A094-A0ED0F65EC2E}" dt="2020-07-13T08:07:09.075" v="10983" actId="11"/>
          <ac:spMkLst>
            <pc:docMk/>
            <pc:sldMk cId="1891193398" sldId="379"/>
            <ac:spMk id="3" creationId="{A0E38910-C85D-4A1E-B5B9-3C2DDC5B5B84}"/>
          </ac:spMkLst>
        </pc:spChg>
      </pc:sldChg>
      <pc:sldChg chg="addSp delSp modSp add">
        <pc:chgData name="Dezhong Yao" userId="794760dbfb091494" providerId="LiveId" clId="{95A1E696-387D-4E4F-A094-A0ED0F65EC2E}" dt="2020-07-13T07:57:48.458" v="10547" actId="1076"/>
        <pc:sldMkLst>
          <pc:docMk/>
          <pc:sldMk cId="1110035571" sldId="380"/>
        </pc:sldMkLst>
        <pc:spChg chg="mod">
          <ac:chgData name="Dezhong Yao" userId="794760dbfb091494" providerId="LiveId" clId="{95A1E696-387D-4E4F-A094-A0ED0F65EC2E}" dt="2020-07-13T07:57:31.653" v="10543"/>
          <ac:spMkLst>
            <pc:docMk/>
            <pc:sldMk cId="1110035571" sldId="380"/>
            <ac:spMk id="2" creationId="{D3CD5503-4447-44CB-826F-BE7A09BB0460}"/>
          </ac:spMkLst>
        </pc:spChg>
        <pc:spChg chg="del">
          <ac:chgData name="Dezhong Yao" userId="794760dbfb091494" providerId="LiveId" clId="{95A1E696-387D-4E4F-A094-A0ED0F65EC2E}" dt="2020-07-13T07:57:33.872" v="10544" actId="478"/>
          <ac:spMkLst>
            <pc:docMk/>
            <pc:sldMk cId="1110035571" sldId="380"/>
            <ac:spMk id="3" creationId="{F525418C-35F3-418C-8BB9-E23320CF4CB1}"/>
          </ac:spMkLst>
        </pc:spChg>
        <pc:spChg chg="add mod">
          <ac:chgData name="Dezhong Yao" userId="794760dbfb091494" providerId="LiveId" clId="{95A1E696-387D-4E4F-A094-A0ED0F65EC2E}" dt="2020-07-13T07:57:45.386" v="10546" actId="1076"/>
          <ac:spMkLst>
            <pc:docMk/>
            <pc:sldMk cId="1110035571" sldId="380"/>
            <ac:spMk id="5" creationId="{09E13C9A-1FBB-4A0A-A98F-F603CBAC620E}"/>
          </ac:spMkLst>
        </pc:spChg>
        <pc:spChg chg="add mod">
          <ac:chgData name="Dezhong Yao" userId="794760dbfb091494" providerId="LiveId" clId="{95A1E696-387D-4E4F-A094-A0ED0F65EC2E}" dt="2020-07-13T07:57:48.458" v="10547" actId="1076"/>
          <ac:spMkLst>
            <pc:docMk/>
            <pc:sldMk cId="1110035571" sldId="380"/>
            <ac:spMk id="6" creationId="{4A2AB3B3-383B-4FD5-ADE3-B424B5F465C9}"/>
          </ac:spMkLst>
        </pc:spChg>
        <pc:picChg chg="add mod">
          <ac:chgData name="Dezhong Yao" userId="794760dbfb091494" providerId="LiveId" clId="{95A1E696-387D-4E4F-A094-A0ED0F65EC2E}" dt="2020-07-13T07:57:45.386" v="10546" actId="1076"/>
          <ac:picMkLst>
            <pc:docMk/>
            <pc:sldMk cId="1110035571" sldId="380"/>
            <ac:picMk id="4" creationId="{4682AEC2-E94B-4C0F-8AE8-C8D5261DF904}"/>
          </ac:picMkLst>
        </pc:picChg>
      </pc:sldChg>
      <pc:sldChg chg="addSp delSp modSp add">
        <pc:chgData name="Dezhong Yao" userId="794760dbfb091494" providerId="LiveId" clId="{95A1E696-387D-4E4F-A094-A0ED0F65EC2E}" dt="2020-07-13T07:58:33.178" v="10559" actId="1076"/>
        <pc:sldMkLst>
          <pc:docMk/>
          <pc:sldMk cId="74908291" sldId="381"/>
        </pc:sldMkLst>
        <pc:spChg chg="mod">
          <ac:chgData name="Dezhong Yao" userId="794760dbfb091494" providerId="LiveId" clId="{95A1E696-387D-4E4F-A094-A0ED0F65EC2E}" dt="2020-07-13T07:58:03.787" v="10548"/>
          <ac:spMkLst>
            <pc:docMk/>
            <pc:sldMk cId="74908291" sldId="381"/>
            <ac:spMk id="2" creationId="{29F730D7-16BD-4712-9CB0-3F9E420240AF}"/>
          </ac:spMkLst>
        </pc:spChg>
        <pc:spChg chg="del">
          <ac:chgData name="Dezhong Yao" userId="794760dbfb091494" providerId="LiveId" clId="{95A1E696-387D-4E4F-A094-A0ED0F65EC2E}" dt="2020-07-13T07:58:04.971" v="10549" actId="478"/>
          <ac:spMkLst>
            <pc:docMk/>
            <pc:sldMk cId="74908291" sldId="381"/>
            <ac:spMk id="3" creationId="{8A76C6E8-B00D-4464-96D7-A425CCE97A8A}"/>
          </ac:spMkLst>
        </pc:spChg>
        <pc:spChg chg="add mod">
          <ac:chgData name="Dezhong Yao" userId="794760dbfb091494" providerId="LiveId" clId="{95A1E696-387D-4E4F-A094-A0ED0F65EC2E}" dt="2020-07-13T07:58:33.178" v="10559" actId="1076"/>
          <ac:spMkLst>
            <pc:docMk/>
            <pc:sldMk cId="74908291" sldId="381"/>
            <ac:spMk id="4" creationId="{60F1FA53-68BB-4F3B-A9C5-C148F034B582}"/>
          </ac:spMkLst>
        </pc:spChg>
        <pc:spChg chg="add mod">
          <ac:chgData name="Dezhong Yao" userId="794760dbfb091494" providerId="LiveId" clId="{95A1E696-387D-4E4F-A094-A0ED0F65EC2E}" dt="2020-07-13T07:58:16.946" v="10554" actId="1076"/>
          <ac:spMkLst>
            <pc:docMk/>
            <pc:sldMk cId="74908291" sldId="381"/>
            <ac:spMk id="5" creationId="{BA0CE5C4-8ADE-4E40-858A-9AAE988DCC5A}"/>
          </ac:spMkLst>
        </pc:spChg>
        <pc:picChg chg="add mod">
          <ac:chgData name="Dezhong Yao" userId="794760dbfb091494" providerId="LiveId" clId="{95A1E696-387D-4E4F-A094-A0ED0F65EC2E}" dt="2020-07-13T07:58:18.618" v="10555" actId="1076"/>
          <ac:picMkLst>
            <pc:docMk/>
            <pc:sldMk cId="74908291" sldId="381"/>
            <ac:picMk id="6" creationId="{B652DDE6-9A52-4DDF-B539-1B8FE8030C35}"/>
          </ac:picMkLst>
        </pc:picChg>
      </pc:sldChg>
      <pc:sldChg chg="addSp delSp modSp add">
        <pc:chgData name="Dezhong Yao" userId="794760dbfb091494" providerId="LiveId" clId="{95A1E696-387D-4E4F-A094-A0ED0F65EC2E}" dt="2020-07-13T08:05:10.995" v="10929" actId="947"/>
        <pc:sldMkLst>
          <pc:docMk/>
          <pc:sldMk cId="1558090506" sldId="382"/>
        </pc:sldMkLst>
        <pc:spChg chg="mod">
          <ac:chgData name="Dezhong Yao" userId="794760dbfb091494" providerId="LiveId" clId="{95A1E696-387D-4E4F-A094-A0ED0F65EC2E}" dt="2020-07-13T08:01:22.060" v="10917"/>
          <ac:spMkLst>
            <pc:docMk/>
            <pc:sldMk cId="1558090506" sldId="382"/>
            <ac:spMk id="2" creationId="{6E877032-89E6-4AF2-B78E-6C2CF878C5BB}"/>
          </ac:spMkLst>
        </pc:spChg>
        <pc:spChg chg="del mod">
          <ac:chgData name="Dezhong Yao" userId="794760dbfb091494" providerId="LiveId" clId="{95A1E696-387D-4E4F-A094-A0ED0F65EC2E}" dt="2020-07-13T08:00:47.408" v="10893" actId="478"/>
          <ac:spMkLst>
            <pc:docMk/>
            <pc:sldMk cId="1558090506" sldId="382"/>
            <ac:spMk id="3" creationId="{C52C453D-EB17-4623-8A7D-8132C676B561}"/>
          </ac:spMkLst>
        </pc:spChg>
        <pc:spChg chg="add mod">
          <ac:chgData name="Dezhong Yao" userId="794760dbfb091494" providerId="LiveId" clId="{95A1E696-387D-4E4F-A094-A0ED0F65EC2E}" dt="2020-07-13T08:05:10.995" v="10929" actId="947"/>
          <ac:spMkLst>
            <pc:docMk/>
            <pc:sldMk cId="1558090506" sldId="382"/>
            <ac:spMk id="4" creationId="{99EC0753-BFF4-44E7-B791-BDD1F0304CB3}"/>
          </ac:spMkLst>
        </pc:spChg>
        <pc:spChg chg="add mod">
          <ac:chgData name="Dezhong Yao" userId="794760dbfb091494" providerId="LiveId" clId="{95A1E696-387D-4E4F-A094-A0ED0F65EC2E}" dt="2020-07-13T08:01:26.322" v="10919" actId="1076"/>
          <ac:spMkLst>
            <pc:docMk/>
            <pc:sldMk cId="1558090506" sldId="382"/>
            <ac:spMk id="6" creationId="{1E9C8D3E-F2FC-47D4-B311-22AEAF9CC3EF}"/>
          </ac:spMkLst>
        </pc:spChg>
        <pc:spChg chg="add mod">
          <ac:chgData name="Dezhong Yao" userId="794760dbfb091494" providerId="LiveId" clId="{95A1E696-387D-4E4F-A094-A0ED0F65EC2E}" dt="2020-07-13T08:00:54.338" v="10896" actId="1076"/>
          <ac:spMkLst>
            <pc:docMk/>
            <pc:sldMk cId="1558090506" sldId="382"/>
            <ac:spMk id="7" creationId="{C6C9343B-0148-4396-B7D8-DDB063FBA3AD}"/>
          </ac:spMkLst>
        </pc:spChg>
        <pc:picChg chg="add mod">
          <ac:chgData name="Dezhong Yao" userId="794760dbfb091494" providerId="LiveId" clId="{95A1E696-387D-4E4F-A094-A0ED0F65EC2E}" dt="2020-07-13T08:01:28.882" v="10920" actId="1076"/>
          <ac:picMkLst>
            <pc:docMk/>
            <pc:sldMk cId="1558090506" sldId="382"/>
            <ac:picMk id="5" creationId="{17904805-AA0F-40D5-98D8-8D2BD8981B69}"/>
          </ac:picMkLst>
        </pc:picChg>
      </pc:sldChg>
      <pc:sldChg chg="addSp delSp modSp add">
        <pc:chgData name="Dezhong Yao" userId="794760dbfb091494" providerId="LiveId" clId="{95A1E696-387D-4E4F-A094-A0ED0F65EC2E}" dt="2020-07-13T08:05:41.547" v="10942" actId="947"/>
        <pc:sldMkLst>
          <pc:docMk/>
          <pc:sldMk cId="748427338" sldId="383"/>
        </pc:sldMkLst>
        <pc:spChg chg="mod">
          <ac:chgData name="Dezhong Yao" userId="794760dbfb091494" providerId="LiveId" clId="{95A1E696-387D-4E4F-A094-A0ED0F65EC2E}" dt="2020-07-13T08:01:34.370" v="10921"/>
          <ac:spMkLst>
            <pc:docMk/>
            <pc:sldMk cId="748427338" sldId="383"/>
            <ac:spMk id="2" creationId="{2415437C-6619-40BA-A664-36A4CA5F3A75}"/>
          </ac:spMkLst>
        </pc:spChg>
        <pc:spChg chg="del">
          <ac:chgData name="Dezhong Yao" userId="794760dbfb091494" providerId="LiveId" clId="{95A1E696-387D-4E4F-A094-A0ED0F65EC2E}" dt="2020-07-13T08:04:30.110" v="10922" actId="478"/>
          <ac:spMkLst>
            <pc:docMk/>
            <pc:sldMk cId="748427338" sldId="383"/>
            <ac:spMk id="3" creationId="{14168DE4-881B-44EA-8799-6B2CA717B044}"/>
          </ac:spMkLst>
        </pc:spChg>
        <pc:spChg chg="add mod">
          <ac:chgData name="Dezhong Yao" userId="794760dbfb091494" providerId="LiveId" clId="{95A1E696-387D-4E4F-A094-A0ED0F65EC2E}" dt="2020-07-13T08:05:41.547" v="10942" actId="947"/>
          <ac:spMkLst>
            <pc:docMk/>
            <pc:sldMk cId="748427338" sldId="383"/>
            <ac:spMk id="4" creationId="{D6C4A46B-ADEE-485B-81DC-789E1FED59E3}"/>
          </ac:spMkLst>
        </pc:spChg>
        <pc:spChg chg="add mod">
          <ac:chgData name="Dezhong Yao" userId="794760dbfb091494" providerId="LiveId" clId="{95A1E696-387D-4E4F-A094-A0ED0F65EC2E}" dt="2020-07-13T08:04:48.964" v="10927" actId="947"/>
          <ac:spMkLst>
            <pc:docMk/>
            <pc:sldMk cId="748427338" sldId="383"/>
            <ac:spMk id="5" creationId="{DEE00703-A2F9-4014-A7E2-7655AA29A1C8}"/>
          </ac:spMkLst>
        </pc:spChg>
      </pc:sldChg>
      <pc:sldChg chg="modSp add">
        <pc:chgData name="Dezhong Yao" userId="794760dbfb091494" providerId="LiveId" clId="{95A1E696-387D-4E4F-A094-A0ED0F65EC2E}" dt="2020-07-13T08:12:30.187" v="11617"/>
        <pc:sldMkLst>
          <pc:docMk/>
          <pc:sldMk cId="2884007950" sldId="384"/>
        </pc:sldMkLst>
        <pc:spChg chg="mod">
          <ac:chgData name="Dezhong Yao" userId="794760dbfb091494" providerId="LiveId" clId="{95A1E696-387D-4E4F-A094-A0ED0F65EC2E}" dt="2020-07-13T08:06:02.627" v="10943"/>
          <ac:spMkLst>
            <pc:docMk/>
            <pc:sldMk cId="2884007950" sldId="384"/>
            <ac:spMk id="2" creationId="{9016E469-DB7B-4F14-B695-A75017ACF772}"/>
          </ac:spMkLst>
        </pc:spChg>
        <pc:spChg chg="mod">
          <ac:chgData name="Dezhong Yao" userId="794760dbfb091494" providerId="LiveId" clId="{95A1E696-387D-4E4F-A094-A0ED0F65EC2E}" dt="2020-07-13T08:12:30.187" v="11617"/>
          <ac:spMkLst>
            <pc:docMk/>
            <pc:sldMk cId="2884007950" sldId="384"/>
            <ac:spMk id="3" creationId="{970A770B-AC17-4942-9741-D7CA36CA7F67}"/>
          </ac:spMkLst>
        </pc:spChg>
      </pc:sldChg>
      <pc:sldChg chg="modSp add">
        <pc:chgData name="Dezhong Yao" userId="794760dbfb091494" providerId="LiveId" clId="{95A1E696-387D-4E4F-A094-A0ED0F65EC2E}" dt="2020-07-13T08:50:06.325" v="13439"/>
        <pc:sldMkLst>
          <pc:docMk/>
          <pc:sldMk cId="877226809" sldId="385"/>
        </pc:sldMkLst>
        <pc:spChg chg="mod">
          <ac:chgData name="Dezhong Yao" userId="794760dbfb091494" providerId="LiveId" clId="{95A1E696-387D-4E4F-A094-A0ED0F65EC2E}" dt="2020-07-13T08:22:31.250" v="12487"/>
          <ac:spMkLst>
            <pc:docMk/>
            <pc:sldMk cId="877226809" sldId="385"/>
            <ac:spMk id="2" creationId="{BAFC4726-3344-4FDF-934A-658D936A8467}"/>
          </ac:spMkLst>
        </pc:spChg>
        <pc:spChg chg="mod">
          <ac:chgData name="Dezhong Yao" userId="794760dbfb091494" providerId="LiveId" clId="{95A1E696-387D-4E4F-A094-A0ED0F65EC2E}" dt="2020-07-13T08:50:06.325" v="13439"/>
          <ac:spMkLst>
            <pc:docMk/>
            <pc:sldMk cId="877226809" sldId="385"/>
            <ac:spMk id="3" creationId="{A6E4B417-B095-4BDF-80CC-E0734D97437C}"/>
          </ac:spMkLst>
        </pc:spChg>
      </pc:sldChg>
      <pc:sldChg chg="addSp delSp modSp add">
        <pc:chgData name="Dezhong Yao" userId="794760dbfb091494" providerId="LiveId" clId="{95A1E696-387D-4E4F-A094-A0ED0F65EC2E}" dt="2020-07-13T08:09:28.585" v="10989" actId="1076"/>
        <pc:sldMkLst>
          <pc:docMk/>
          <pc:sldMk cId="4034526995" sldId="386"/>
        </pc:sldMkLst>
        <pc:spChg chg="del">
          <ac:chgData name="Dezhong Yao" userId="794760dbfb091494" providerId="LiveId" clId="{95A1E696-387D-4E4F-A094-A0ED0F65EC2E}" dt="2020-07-13T08:09:24.378" v="10987" actId="478"/>
          <ac:spMkLst>
            <pc:docMk/>
            <pc:sldMk cId="4034526995" sldId="386"/>
            <ac:spMk id="5" creationId="{DEE00703-A2F9-4014-A7E2-7655AA29A1C8}"/>
          </ac:spMkLst>
        </pc:spChg>
        <pc:picChg chg="add mod">
          <ac:chgData name="Dezhong Yao" userId="794760dbfb091494" providerId="LiveId" clId="{95A1E696-387D-4E4F-A094-A0ED0F65EC2E}" dt="2020-07-13T08:09:28.585" v="10989" actId="1076"/>
          <ac:picMkLst>
            <pc:docMk/>
            <pc:sldMk cId="4034526995" sldId="386"/>
            <ac:picMk id="6" creationId="{187E81E2-3AB8-4420-A547-39111EF38251}"/>
          </ac:picMkLst>
        </pc:picChg>
      </pc:sldChg>
      <pc:sldChg chg="modSp add">
        <pc:chgData name="Dezhong Yao" userId="794760dbfb091494" providerId="LiveId" clId="{95A1E696-387D-4E4F-A094-A0ED0F65EC2E}" dt="2020-07-13T08:21:39.900" v="12411"/>
        <pc:sldMkLst>
          <pc:docMk/>
          <pc:sldMk cId="823132123" sldId="387"/>
        </pc:sldMkLst>
        <pc:spChg chg="mod">
          <ac:chgData name="Dezhong Yao" userId="794760dbfb091494" providerId="LiveId" clId="{95A1E696-387D-4E4F-A094-A0ED0F65EC2E}" dt="2020-07-13T08:16:54.419" v="11621"/>
          <ac:spMkLst>
            <pc:docMk/>
            <pc:sldMk cId="823132123" sldId="387"/>
            <ac:spMk id="2" creationId="{D8D25702-2156-4621-B9C2-EFFE8ED26594}"/>
          </ac:spMkLst>
        </pc:spChg>
        <pc:spChg chg="mod">
          <ac:chgData name="Dezhong Yao" userId="794760dbfb091494" providerId="LiveId" clId="{95A1E696-387D-4E4F-A094-A0ED0F65EC2E}" dt="2020-07-13T08:21:39.900" v="12411"/>
          <ac:spMkLst>
            <pc:docMk/>
            <pc:sldMk cId="823132123" sldId="387"/>
            <ac:spMk id="3" creationId="{F4673BD7-0382-4BD3-9C8A-0E3FEAEB638E}"/>
          </ac:spMkLst>
        </pc:spChg>
      </pc:sldChg>
      <pc:sldChg chg="addSp delSp modSp add">
        <pc:chgData name="Dezhong Yao" userId="794760dbfb091494" providerId="LiveId" clId="{95A1E696-387D-4E4F-A094-A0ED0F65EC2E}" dt="2020-07-13T08:29:40.248" v="12963"/>
        <pc:sldMkLst>
          <pc:docMk/>
          <pc:sldMk cId="2827547351" sldId="388"/>
        </pc:sldMkLst>
        <pc:spChg chg="mod">
          <ac:chgData name="Dezhong Yao" userId="794760dbfb091494" providerId="LiveId" clId="{95A1E696-387D-4E4F-A094-A0ED0F65EC2E}" dt="2020-07-13T08:22:00.633" v="12447"/>
          <ac:spMkLst>
            <pc:docMk/>
            <pc:sldMk cId="2827547351" sldId="388"/>
            <ac:spMk id="2" creationId="{E8E18844-7632-4698-93D3-3C1207639241}"/>
          </ac:spMkLst>
        </pc:spChg>
        <pc:spChg chg="mod">
          <ac:chgData name="Dezhong Yao" userId="794760dbfb091494" providerId="LiveId" clId="{95A1E696-387D-4E4F-A094-A0ED0F65EC2E}" dt="2020-07-13T08:29:40.248" v="12963"/>
          <ac:spMkLst>
            <pc:docMk/>
            <pc:sldMk cId="2827547351" sldId="388"/>
            <ac:spMk id="3" creationId="{4C97220A-CFDA-48EE-B3CE-622C082698F4}"/>
          </ac:spMkLst>
        </pc:spChg>
        <pc:spChg chg="add del mod">
          <ac:chgData name="Dezhong Yao" userId="794760dbfb091494" providerId="LiveId" clId="{95A1E696-387D-4E4F-A094-A0ED0F65EC2E}" dt="2020-07-13T08:27:54.050" v="12540" actId="478"/>
          <ac:spMkLst>
            <pc:docMk/>
            <pc:sldMk cId="2827547351" sldId="388"/>
            <ac:spMk id="4" creationId="{92D21320-E424-46FF-848E-5B3BB3937F28}"/>
          </ac:spMkLst>
        </pc:spChg>
        <pc:spChg chg="add del mod">
          <ac:chgData name="Dezhong Yao" userId="794760dbfb091494" providerId="LiveId" clId="{95A1E696-387D-4E4F-A094-A0ED0F65EC2E}" dt="2020-07-13T08:27:57.520" v="12542" actId="478"/>
          <ac:spMkLst>
            <pc:docMk/>
            <pc:sldMk cId="2827547351" sldId="388"/>
            <ac:spMk id="6" creationId="{13EF90B7-5D97-49A7-A4D7-4F4FC879B780}"/>
          </ac:spMkLst>
        </pc:spChg>
        <pc:graphicFrameChg chg="add del mod modGraphic">
          <ac:chgData name="Dezhong Yao" userId="794760dbfb091494" providerId="LiveId" clId="{95A1E696-387D-4E4F-A094-A0ED0F65EC2E}" dt="2020-07-13T08:27:52.945" v="12539" actId="478"/>
          <ac:graphicFrameMkLst>
            <pc:docMk/>
            <pc:sldMk cId="2827547351" sldId="388"/>
            <ac:graphicFrameMk id="5" creationId="{B461F393-31C6-4D2D-BED5-FDC6F3DEFC21}"/>
          </ac:graphicFrameMkLst>
        </pc:graphicFrameChg>
        <pc:graphicFrameChg chg="add del mod modGraphic">
          <ac:chgData name="Dezhong Yao" userId="794760dbfb091494" providerId="LiveId" clId="{95A1E696-387D-4E4F-A094-A0ED0F65EC2E}" dt="2020-07-13T08:27:56.513" v="12541" actId="478"/>
          <ac:graphicFrameMkLst>
            <pc:docMk/>
            <pc:sldMk cId="2827547351" sldId="388"/>
            <ac:graphicFrameMk id="7" creationId="{B11D4820-C7FB-4925-854F-779169CF868D}"/>
          </ac:graphicFrameMkLst>
        </pc:graphicFrameChg>
      </pc:sldChg>
      <pc:sldChg chg="addSp delSp modSp add">
        <pc:chgData name="Dezhong Yao" userId="794760dbfb091494" providerId="LiveId" clId="{95A1E696-387D-4E4F-A094-A0ED0F65EC2E}" dt="2020-07-13T08:31:18.513" v="13002" actId="947"/>
        <pc:sldMkLst>
          <pc:docMk/>
          <pc:sldMk cId="3676672641" sldId="389"/>
        </pc:sldMkLst>
        <pc:spChg chg="mod">
          <ac:chgData name="Dezhong Yao" userId="794760dbfb091494" providerId="LiveId" clId="{95A1E696-387D-4E4F-A094-A0ED0F65EC2E}" dt="2020-07-13T08:30:04.688" v="12964"/>
          <ac:spMkLst>
            <pc:docMk/>
            <pc:sldMk cId="3676672641" sldId="389"/>
            <ac:spMk id="2" creationId="{C5EA05D8-3870-4CB3-B80C-7944431204A2}"/>
          </ac:spMkLst>
        </pc:spChg>
        <pc:spChg chg="mod">
          <ac:chgData name="Dezhong Yao" userId="794760dbfb091494" providerId="LiveId" clId="{95A1E696-387D-4E4F-A094-A0ED0F65EC2E}" dt="2020-07-13T08:31:18.513" v="13002" actId="947"/>
          <ac:spMkLst>
            <pc:docMk/>
            <pc:sldMk cId="3676672641" sldId="389"/>
            <ac:spMk id="3" creationId="{67FF251A-1AAB-428D-BE94-E73C46F27A9D}"/>
          </ac:spMkLst>
        </pc:spChg>
        <pc:spChg chg="add del">
          <ac:chgData name="Dezhong Yao" userId="794760dbfb091494" providerId="LiveId" clId="{95A1E696-387D-4E4F-A094-A0ED0F65EC2E}" dt="2020-07-13T08:30:58.810" v="12996"/>
          <ac:spMkLst>
            <pc:docMk/>
            <pc:sldMk cId="3676672641" sldId="389"/>
            <ac:spMk id="4" creationId="{26150B1E-8F39-4AF8-848B-EA0436025C65}"/>
          </ac:spMkLst>
        </pc:spChg>
      </pc:sldChg>
      <pc:sldChg chg="addSp modSp add">
        <pc:chgData name="Dezhong Yao" userId="794760dbfb091494" providerId="LiveId" clId="{95A1E696-387D-4E4F-A094-A0ED0F65EC2E}" dt="2020-07-13T08:53:39.900" v="13884" actId="1076"/>
        <pc:sldMkLst>
          <pc:docMk/>
          <pc:sldMk cId="280914384" sldId="390"/>
        </pc:sldMkLst>
        <pc:spChg chg="mod">
          <ac:chgData name="Dezhong Yao" userId="794760dbfb091494" providerId="LiveId" clId="{95A1E696-387D-4E4F-A094-A0ED0F65EC2E}" dt="2020-07-13T08:50:30.017" v="13440"/>
          <ac:spMkLst>
            <pc:docMk/>
            <pc:sldMk cId="280914384" sldId="390"/>
            <ac:spMk id="2" creationId="{EDE63D60-C147-4404-B153-1009552F56D7}"/>
          </ac:spMkLst>
        </pc:spChg>
        <pc:spChg chg="mod">
          <ac:chgData name="Dezhong Yao" userId="794760dbfb091494" providerId="LiveId" clId="{95A1E696-387D-4E4F-A094-A0ED0F65EC2E}" dt="2020-07-13T08:52:30.004" v="13872"/>
          <ac:spMkLst>
            <pc:docMk/>
            <pc:sldMk cId="280914384" sldId="390"/>
            <ac:spMk id="3" creationId="{6397B0BD-C222-4C39-AC99-3BF2ED24A2AE}"/>
          </ac:spMkLst>
        </pc:spChg>
        <pc:spChg chg="add mod">
          <ac:chgData name="Dezhong Yao" userId="794760dbfb091494" providerId="LiveId" clId="{95A1E696-387D-4E4F-A094-A0ED0F65EC2E}" dt="2020-07-13T08:53:10.097" v="13875" actId="207"/>
          <ac:spMkLst>
            <pc:docMk/>
            <pc:sldMk cId="280914384" sldId="390"/>
            <ac:spMk id="4" creationId="{A4786072-043E-46A0-8AEB-BD23F99833BE}"/>
          </ac:spMkLst>
        </pc:spChg>
        <pc:spChg chg="add mod">
          <ac:chgData name="Dezhong Yao" userId="794760dbfb091494" providerId="LiveId" clId="{95A1E696-387D-4E4F-A094-A0ED0F65EC2E}" dt="2020-07-13T08:53:39.900" v="13884" actId="1076"/>
          <ac:spMkLst>
            <pc:docMk/>
            <pc:sldMk cId="280914384" sldId="390"/>
            <ac:spMk id="6" creationId="{250F43C3-C4F2-4CCB-92A2-060FDB1EC90A}"/>
          </ac:spMkLst>
        </pc:spChg>
        <pc:graphicFrameChg chg="add mod">
          <ac:chgData name="Dezhong Yao" userId="794760dbfb091494" providerId="LiveId" clId="{95A1E696-387D-4E4F-A094-A0ED0F65EC2E}" dt="2020-07-13T08:52:56.363" v="13874" actId="1076"/>
          <ac:graphicFrameMkLst>
            <pc:docMk/>
            <pc:sldMk cId="280914384" sldId="390"/>
            <ac:graphicFrameMk id="5" creationId="{AD3F60F1-DE11-489C-8C5A-C3DD0F2C53EE}"/>
          </ac:graphicFrameMkLst>
        </pc:graphicFrameChg>
      </pc:sldChg>
      <pc:sldChg chg="addSp delSp modSp add">
        <pc:chgData name="Dezhong Yao" userId="794760dbfb091494" providerId="LiveId" clId="{95A1E696-387D-4E4F-A094-A0ED0F65EC2E}" dt="2020-07-13T09:03:29.366" v="13937" actId="947"/>
        <pc:sldMkLst>
          <pc:docMk/>
          <pc:sldMk cId="1703896322" sldId="391"/>
        </pc:sldMkLst>
        <pc:spChg chg="mod">
          <ac:chgData name="Dezhong Yao" userId="794760dbfb091494" providerId="LiveId" clId="{95A1E696-387D-4E4F-A094-A0ED0F65EC2E}" dt="2020-07-13T09:00:58.431" v="13921"/>
          <ac:spMkLst>
            <pc:docMk/>
            <pc:sldMk cId="1703896322" sldId="391"/>
            <ac:spMk id="2" creationId="{B5900F47-D5D5-4420-9E48-06F29551687D}"/>
          </ac:spMkLst>
        </pc:spChg>
        <pc:spChg chg="mod">
          <ac:chgData name="Dezhong Yao" userId="794760dbfb091494" providerId="LiveId" clId="{95A1E696-387D-4E4F-A094-A0ED0F65EC2E}" dt="2020-07-13T09:00:54.577" v="13920"/>
          <ac:spMkLst>
            <pc:docMk/>
            <pc:sldMk cId="1703896322" sldId="391"/>
            <ac:spMk id="3" creationId="{AF526E6D-AB7B-481E-9FE6-E3F207C78D6A}"/>
          </ac:spMkLst>
        </pc:spChg>
        <pc:spChg chg="add del mod">
          <ac:chgData name="Dezhong Yao" userId="794760dbfb091494" providerId="LiveId" clId="{95A1E696-387D-4E4F-A094-A0ED0F65EC2E}" dt="2020-07-13T09:01:17.957" v="13924" actId="478"/>
          <ac:spMkLst>
            <pc:docMk/>
            <pc:sldMk cId="1703896322" sldId="391"/>
            <ac:spMk id="4" creationId="{71A91EC6-7A08-41FC-9E85-A39778CEA0D2}"/>
          </ac:spMkLst>
        </pc:spChg>
        <pc:spChg chg="add mod">
          <ac:chgData name="Dezhong Yao" userId="794760dbfb091494" providerId="LiveId" clId="{95A1E696-387D-4E4F-A094-A0ED0F65EC2E}" dt="2020-07-13T09:01:22.620" v="13927" actId="1076"/>
          <ac:spMkLst>
            <pc:docMk/>
            <pc:sldMk cId="1703896322" sldId="391"/>
            <ac:spMk id="6" creationId="{2EA161DB-705B-4FD8-97F3-C6417EEE3D2A}"/>
          </ac:spMkLst>
        </pc:spChg>
        <pc:spChg chg="add mod">
          <ac:chgData name="Dezhong Yao" userId="794760dbfb091494" providerId="LiveId" clId="{95A1E696-387D-4E4F-A094-A0ED0F65EC2E}" dt="2020-07-13T09:03:29.366" v="13937" actId="947"/>
          <ac:spMkLst>
            <pc:docMk/>
            <pc:sldMk cId="1703896322" sldId="391"/>
            <ac:spMk id="7" creationId="{BD899EF4-4675-4C9D-BC24-B496791BC70A}"/>
          </ac:spMkLst>
        </pc:spChg>
        <pc:picChg chg="add mod">
          <ac:chgData name="Dezhong Yao" userId="794760dbfb091494" providerId="LiveId" clId="{95A1E696-387D-4E4F-A094-A0ED0F65EC2E}" dt="2020-07-13T09:01:12.525" v="13923" actId="1076"/>
          <ac:picMkLst>
            <pc:docMk/>
            <pc:sldMk cId="1703896322" sldId="391"/>
            <ac:picMk id="5" creationId="{C2662EEC-5AB8-41EC-86AD-E1A400A367BA}"/>
          </ac:picMkLst>
        </pc:picChg>
      </pc:sldChg>
      <pc:sldChg chg="delSp modSp add">
        <pc:chgData name="Dezhong Yao" userId="794760dbfb091494" providerId="LiveId" clId="{95A1E696-387D-4E4F-A094-A0ED0F65EC2E}" dt="2020-07-13T08:27:50.599" v="12538" actId="1076"/>
        <pc:sldMkLst>
          <pc:docMk/>
          <pc:sldMk cId="3160936223" sldId="392"/>
        </pc:sldMkLst>
        <pc:spChg chg="mod">
          <ac:chgData name="Dezhong Yao" userId="794760dbfb091494" providerId="LiveId" clId="{95A1E696-387D-4E4F-A094-A0ED0F65EC2E}" dt="2020-07-13T08:27:42.535" v="12536"/>
          <ac:spMkLst>
            <pc:docMk/>
            <pc:sldMk cId="3160936223" sldId="392"/>
            <ac:spMk id="3" creationId="{4C97220A-CFDA-48EE-B3CE-622C082698F4}"/>
          </ac:spMkLst>
        </pc:spChg>
        <pc:spChg chg="del">
          <ac:chgData name="Dezhong Yao" userId="794760dbfb091494" providerId="LiveId" clId="{95A1E696-387D-4E4F-A094-A0ED0F65EC2E}" dt="2020-07-13T08:27:45.849" v="12537" actId="478"/>
          <ac:spMkLst>
            <pc:docMk/>
            <pc:sldMk cId="3160936223" sldId="392"/>
            <ac:spMk id="4" creationId="{92D21320-E424-46FF-848E-5B3BB3937F28}"/>
          </ac:spMkLst>
        </pc:spChg>
        <pc:graphicFrameChg chg="mod">
          <ac:chgData name="Dezhong Yao" userId="794760dbfb091494" providerId="LiveId" clId="{95A1E696-387D-4E4F-A094-A0ED0F65EC2E}" dt="2020-07-13T08:27:50.599" v="12538" actId="1076"/>
          <ac:graphicFrameMkLst>
            <pc:docMk/>
            <pc:sldMk cId="3160936223" sldId="392"/>
            <ac:graphicFrameMk id="5" creationId="{B461F393-31C6-4D2D-BED5-FDC6F3DEFC21}"/>
          </ac:graphicFrameMkLst>
        </pc:graphicFrameChg>
      </pc:sldChg>
      <pc:sldChg chg="addSp modSp add">
        <pc:chgData name="Dezhong Yao" userId="794760dbfb091494" providerId="LiveId" clId="{95A1E696-387D-4E4F-A094-A0ED0F65EC2E}" dt="2020-07-13T08:32:01.479" v="13031" actId="1076"/>
        <pc:sldMkLst>
          <pc:docMk/>
          <pc:sldMk cId="3548031457" sldId="393"/>
        </pc:sldMkLst>
        <pc:spChg chg="mod">
          <ac:chgData name="Dezhong Yao" userId="794760dbfb091494" providerId="LiveId" clId="{95A1E696-387D-4E4F-A094-A0ED0F65EC2E}" dt="2020-07-13T08:31:41.978" v="13007"/>
          <ac:spMkLst>
            <pc:docMk/>
            <pc:sldMk cId="3548031457" sldId="393"/>
            <ac:spMk id="2" creationId="{A9C0F4C7-7400-4162-B449-74A8D7CA1A8B}"/>
          </ac:spMkLst>
        </pc:spChg>
        <pc:spChg chg="mod">
          <ac:chgData name="Dezhong Yao" userId="794760dbfb091494" providerId="LiveId" clId="{95A1E696-387D-4E4F-A094-A0ED0F65EC2E}" dt="2020-07-13T08:31:57.982" v="13029"/>
          <ac:spMkLst>
            <pc:docMk/>
            <pc:sldMk cId="3548031457" sldId="393"/>
            <ac:spMk id="3" creationId="{939DAF10-485B-4681-B936-60D6AF11F852}"/>
          </ac:spMkLst>
        </pc:spChg>
        <pc:picChg chg="add mod">
          <ac:chgData name="Dezhong Yao" userId="794760dbfb091494" providerId="LiveId" clId="{95A1E696-387D-4E4F-A094-A0ED0F65EC2E}" dt="2020-07-13T08:32:01.479" v="13031" actId="1076"/>
          <ac:picMkLst>
            <pc:docMk/>
            <pc:sldMk cId="3548031457" sldId="393"/>
            <ac:picMk id="4" creationId="{2F8BF315-1F9D-451E-B481-B08F2C5F90CC}"/>
          </ac:picMkLst>
        </pc:picChg>
      </pc:sldChg>
      <pc:sldChg chg="addSp modSp add">
        <pc:chgData name="Dezhong Yao" userId="794760dbfb091494" providerId="LiveId" clId="{95A1E696-387D-4E4F-A094-A0ED0F65EC2E}" dt="2020-07-13T08:32:17.742" v="13035" actId="1076"/>
        <pc:sldMkLst>
          <pc:docMk/>
          <pc:sldMk cId="3381411555" sldId="394"/>
        </pc:sldMkLst>
        <pc:spChg chg="mod">
          <ac:chgData name="Dezhong Yao" userId="794760dbfb091494" providerId="LiveId" clId="{95A1E696-387D-4E4F-A094-A0ED0F65EC2E}" dt="2020-07-13T08:32:04.080" v="13032"/>
          <ac:spMkLst>
            <pc:docMk/>
            <pc:sldMk cId="3381411555" sldId="394"/>
            <ac:spMk id="2" creationId="{7792C038-12A6-4710-8056-87BF34CAE460}"/>
          </ac:spMkLst>
        </pc:spChg>
        <pc:spChg chg="mod">
          <ac:chgData name="Dezhong Yao" userId="794760dbfb091494" providerId="LiveId" clId="{95A1E696-387D-4E4F-A094-A0ED0F65EC2E}" dt="2020-07-13T08:32:13.111" v="13033"/>
          <ac:spMkLst>
            <pc:docMk/>
            <pc:sldMk cId="3381411555" sldId="394"/>
            <ac:spMk id="3" creationId="{62F90835-157A-4AAF-9BE7-BDD8C3A9DFEA}"/>
          </ac:spMkLst>
        </pc:spChg>
        <pc:picChg chg="add mod">
          <ac:chgData name="Dezhong Yao" userId="794760dbfb091494" providerId="LiveId" clId="{95A1E696-387D-4E4F-A094-A0ED0F65EC2E}" dt="2020-07-13T08:32:17.742" v="13035" actId="1076"/>
          <ac:picMkLst>
            <pc:docMk/>
            <pc:sldMk cId="3381411555" sldId="394"/>
            <ac:picMk id="4" creationId="{6FA9DBCC-C667-4AD6-8D59-779A216E46A0}"/>
          </ac:picMkLst>
        </pc:picChg>
      </pc:sldChg>
      <pc:sldChg chg="addSp modSp add">
        <pc:chgData name="Dezhong Yao" userId="794760dbfb091494" providerId="LiveId" clId="{95A1E696-387D-4E4F-A094-A0ED0F65EC2E}" dt="2020-07-13T08:32:33.751" v="13039" actId="1076"/>
        <pc:sldMkLst>
          <pc:docMk/>
          <pc:sldMk cId="86771543" sldId="395"/>
        </pc:sldMkLst>
        <pc:spChg chg="mod">
          <ac:chgData name="Dezhong Yao" userId="794760dbfb091494" providerId="LiveId" clId="{95A1E696-387D-4E4F-A094-A0ED0F65EC2E}" dt="2020-07-13T08:32:27.329" v="13037"/>
          <ac:spMkLst>
            <pc:docMk/>
            <pc:sldMk cId="86771543" sldId="395"/>
            <ac:spMk id="2" creationId="{47A05E43-9E25-4DAC-A473-2254E396EF6B}"/>
          </ac:spMkLst>
        </pc:spChg>
        <pc:spChg chg="mod">
          <ac:chgData name="Dezhong Yao" userId="794760dbfb091494" providerId="LiveId" clId="{95A1E696-387D-4E4F-A094-A0ED0F65EC2E}" dt="2020-07-13T08:32:24.409" v="13036"/>
          <ac:spMkLst>
            <pc:docMk/>
            <pc:sldMk cId="86771543" sldId="395"/>
            <ac:spMk id="3" creationId="{5E5CE070-6B9D-4CE5-9BFF-2BB3A5B12EA7}"/>
          </ac:spMkLst>
        </pc:spChg>
        <pc:picChg chg="add mod">
          <ac:chgData name="Dezhong Yao" userId="794760dbfb091494" providerId="LiveId" clId="{95A1E696-387D-4E4F-A094-A0ED0F65EC2E}" dt="2020-07-13T08:32:33.751" v="13039" actId="1076"/>
          <ac:picMkLst>
            <pc:docMk/>
            <pc:sldMk cId="86771543" sldId="395"/>
            <ac:picMk id="4" creationId="{894EFA6B-9704-4383-A798-DFA064E3B4A3}"/>
          </ac:picMkLst>
        </pc:picChg>
      </pc:sldChg>
      <pc:sldChg chg="addSp modSp add">
        <pc:chgData name="Dezhong Yao" userId="794760dbfb091494" providerId="LiveId" clId="{95A1E696-387D-4E4F-A094-A0ED0F65EC2E}" dt="2020-07-13T08:59:23.674" v="13902" actId="207"/>
        <pc:sldMkLst>
          <pc:docMk/>
          <pc:sldMk cId="1730486246" sldId="396"/>
        </pc:sldMkLst>
        <pc:spChg chg="mod">
          <ac:chgData name="Dezhong Yao" userId="794760dbfb091494" providerId="LiveId" clId="{95A1E696-387D-4E4F-A094-A0ED0F65EC2E}" dt="2020-07-13T08:53:49.815" v="13887"/>
          <ac:spMkLst>
            <pc:docMk/>
            <pc:sldMk cId="1730486246" sldId="396"/>
            <ac:spMk id="2" creationId="{C9F0B82D-31E5-4712-91B6-4AF1618BE34A}"/>
          </ac:spMkLst>
        </pc:spChg>
        <pc:spChg chg="mod">
          <ac:chgData name="Dezhong Yao" userId="794760dbfb091494" providerId="LiveId" clId="{95A1E696-387D-4E4F-A094-A0ED0F65EC2E}" dt="2020-07-13T08:59:23.674" v="13902" actId="207"/>
          <ac:spMkLst>
            <pc:docMk/>
            <pc:sldMk cId="1730486246" sldId="396"/>
            <ac:spMk id="3" creationId="{8C951207-D863-491F-A324-058EAD7C5DC2}"/>
          </ac:spMkLst>
        </pc:spChg>
        <pc:spChg chg="add mod">
          <ac:chgData name="Dezhong Yao" userId="794760dbfb091494" providerId="LiveId" clId="{95A1E696-387D-4E4F-A094-A0ED0F65EC2E}" dt="2020-07-13T08:58:38.973" v="13893" actId="1076"/>
          <ac:spMkLst>
            <pc:docMk/>
            <pc:sldMk cId="1730486246" sldId="396"/>
            <ac:spMk id="5" creationId="{110DF09F-748E-467B-B0B4-38F3985BAF00}"/>
          </ac:spMkLst>
        </pc:spChg>
        <pc:spChg chg="add mod">
          <ac:chgData name="Dezhong Yao" userId="794760dbfb091494" providerId="LiveId" clId="{95A1E696-387D-4E4F-A094-A0ED0F65EC2E}" dt="2020-07-13T08:58:38.973" v="13893" actId="1076"/>
          <ac:spMkLst>
            <pc:docMk/>
            <pc:sldMk cId="1730486246" sldId="396"/>
            <ac:spMk id="6" creationId="{3203584D-521B-4E47-AB16-E1B41EA16F96}"/>
          </ac:spMkLst>
        </pc:spChg>
        <pc:spChg chg="add mod">
          <ac:chgData name="Dezhong Yao" userId="794760dbfb091494" providerId="LiveId" clId="{95A1E696-387D-4E4F-A094-A0ED0F65EC2E}" dt="2020-07-13T08:58:38.973" v="13893" actId="1076"/>
          <ac:spMkLst>
            <pc:docMk/>
            <pc:sldMk cId="1730486246" sldId="396"/>
            <ac:spMk id="7" creationId="{6DBD31C5-1322-4AB2-9E49-43E28173C593}"/>
          </ac:spMkLst>
        </pc:spChg>
        <pc:spChg chg="add mod">
          <ac:chgData name="Dezhong Yao" userId="794760dbfb091494" providerId="LiveId" clId="{95A1E696-387D-4E4F-A094-A0ED0F65EC2E}" dt="2020-07-13T08:58:38.973" v="13893" actId="1076"/>
          <ac:spMkLst>
            <pc:docMk/>
            <pc:sldMk cId="1730486246" sldId="396"/>
            <ac:spMk id="8" creationId="{9F048203-93DE-4614-B1AD-A7D234509032}"/>
          </ac:spMkLst>
        </pc:spChg>
        <pc:picChg chg="add mod">
          <ac:chgData name="Dezhong Yao" userId="794760dbfb091494" providerId="LiveId" clId="{95A1E696-387D-4E4F-A094-A0ED0F65EC2E}" dt="2020-07-13T08:58:38.973" v="13893" actId="1076"/>
          <ac:picMkLst>
            <pc:docMk/>
            <pc:sldMk cId="1730486246" sldId="396"/>
            <ac:picMk id="4" creationId="{FF712D4B-DFF7-4557-916E-B811A9D16D75}"/>
          </ac:picMkLst>
        </pc:picChg>
      </pc:sldChg>
      <pc:sldChg chg="addSp delSp modSp add">
        <pc:chgData name="Dezhong Yao" userId="794760dbfb091494" providerId="LiveId" clId="{95A1E696-387D-4E4F-A094-A0ED0F65EC2E}" dt="2020-07-13T09:00:43.858" v="13919" actId="207"/>
        <pc:sldMkLst>
          <pc:docMk/>
          <pc:sldMk cId="3736177002" sldId="397"/>
        </pc:sldMkLst>
        <pc:spChg chg="mod">
          <ac:chgData name="Dezhong Yao" userId="794760dbfb091494" providerId="LiveId" clId="{95A1E696-387D-4E4F-A094-A0ED0F65EC2E}" dt="2020-07-13T08:59:34.146" v="13903"/>
          <ac:spMkLst>
            <pc:docMk/>
            <pc:sldMk cId="3736177002" sldId="397"/>
            <ac:spMk id="2" creationId="{3E8229B6-2C85-4141-8E06-78211C351D2B}"/>
          </ac:spMkLst>
        </pc:spChg>
        <pc:spChg chg="mod">
          <ac:chgData name="Dezhong Yao" userId="794760dbfb091494" providerId="LiveId" clId="{95A1E696-387D-4E4F-A094-A0ED0F65EC2E}" dt="2020-07-13T09:00:43.858" v="13919" actId="207"/>
          <ac:spMkLst>
            <pc:docMk/>
            <pc:sldMk cId="3736177002" sldId="397"/>
            <ac:spMk id="3" creationId="{805CB4D8-05D0-451C-AB0A-E270B6B7D642}"/>
          </ac:spMkLst>
        </pc:spChg>
        <pc:spChg chg="add del mod">
          <ac:chgData name="Dezhong Yao" userId="794760dbfb091494" providerId="LiveId" clId="{95A1E696-387D-4E4F-A094-A0ED0F65EC2E}" dt="2020-07-13T09:00:17.282" v="13912"/>
          <ac:spMkLst>
            <pc:docMk/>
            <pc:sldMk cId="3736177002" sldId="397"/>
            <ac:spMk id="6" creationId="{28FD2D67-AB07-4B7F-B6BE-73B2F19AAF33}"/>
          </ac:spMkLst>
        </pc:spChg>
        <pc:spChg chg="add del">
          <ac:chgData name="Dezhong Yao" userId="794760dbfb091494" providerId="LiveId" clId="{95A1E696-387D-4E4F-A094-A0ED0F65EC2E}" dt="2020-07-13T09:00:17.282" v="13912"/>
          <ac:spMkLst>
            <pc:docMk/>
            <pc:sldMk cId="3736177002" sldId="397"/>
            <ac:spMk id="7" creationId="{6E908C13-CD6F-42AA-940E-5A1AAA8EB601}"/>
          </ac:spMkLst>
        </pc:spChg>
        <pc:spChg chg="add del">
          <ac:chgData name="Dezhong Yao" userId="794760dbfb091494" providerId="LiveId" clId="{95A1E696-387D-4E4F-A094-A0ED0F65EC2E}" dt="2020-07-13T09:00:17.282" v="13912"/>
          <ac:spMkLst>
            <pc:docMk/>
            <pc:sldMk cId="3736177002" sldId="397"/>
            <ac:spMk id="8" creationId="{58F8F86C-4589-4F2D-A5FD-6F6992A2422C}"/>
          </ac:spMkLst>
        </pc:spChg>
        <pc:spChg chg="add del">
          <ac:chgData name="Dezhong Yao" userId="794760dbfb091494" providerId="LiveId" clId="{95A1E696-387D-4E4F-A094-A0ED0F65EC2E}" dt="2020-07-13T09:00:17.282" v="13912"/>
          <ac:spMkLst>
            <pc:docMk/>
            <pc:sldMk cId="3736177002" sldId="397"/>
            <ac:spMk id="9" creationId="{57349D55-7503-48F8-8FDA-EB37E94A607C}"/>
          </ac:spMkLst>
        </pc:spChg>
        <pc:spChg chg="add mod">
          <ac:chgData name="Dezhong Yao" userId="794760dbfb091494" providerId="LiveId" clId="{95A1E696-387D-4E4F-A094-A0ED0F65EC2E}" dt="2020-07-13T09:00:21.141" v="13914" actId="1076"/>
          <ac:spMkLst>
            <pc:docMk/>
            <pc:sldMk cId="3736177002" sldId="397"/>
            <ac:spMk id="12" creationId="{773970BF-5E99-4764-9C6B-4A9D962276B6}"/>
          </ac:spMkLst>
        </pc:spChg>
        <pc:spChg chg="add mod">
          <ac:chgData name="Dezhong Yao" userId="794760dbfb091494" providerId="LiveId" clId="{95A1E696-387D-4E4F-A094-A0ED0F65EC2E}" dt="2020-07-13T09:00:21.141" v="13914" actId="1076"/>
          <ac:spMkLst>
            <pc:docMk/>
            <pc:sldMk cId="3736177002" sldId="397"/>
            <ac:spMk id="13" creationId="{A1CDC517-4D15-4F0E-8AE6-41FBCCEDC381}"/>
          </ac:spMkLst>
        </pc:spChg>
        <pc:spChg chg="add mod">
          <ac:chgData name="Dezhong Yao" userId="794760dbfb091494" providerId="LiveId" clId="{95A1E696-387D-4E4F-A094-A0ED0F65EC2E}" dt="2020-07-13T09:00:21.141" v="13914" actId="1076"/>
          <ac:spMkLst>
            <pc:docMk/>
            <pc:sldMk cId="3736177002" sldId="397"/>
            <ac:spMk id="14" creationId="{88F8FAF8-DBCE-420D-9BE9-4D80C98FE9A4}"/>
          </ac:spMkLst>
        </pc:spChg>
        <pc:spChg chg="add mod">
          <ac:chgData name="Dezhong Yao" userId="794760dbfb091494" providerId="LiveId" clId="{95A1E696-387D-4E4F-A094-A0ED0F65EC2E}" dt="2020-07-13T09:00:21.141" v="13914" actId="1076"/>
          <ac:spMkLst>
            <pc:docMk/>
            <pc:sldMk cId="3736177002" sldId="397"/>
            <ac:spMk id="15" creationId="{421B9742-91BF-410C-858A-B5AB09076137}"/>
          </ac:spMkLst>
        </pc:spChg>
        <pc:picChg chg="add del">
          <ac:chgData name="Dezhong Yao" userId="794760dbfb091494" providerId="LiveId" clId="{95A1E696-387D-4E4F-A094-A0ED0F65EC2E}" dt="2020-07-13T09:00:17.282" v="13912"/>
          <ac:picMkLst>
            <pc:docMk/>
            <pc:sldMk cId="3736177002" sldId="397"/>
            <ac:picMk id="4" creationId="{DE7764AC-71ED-4ADB-9391-D9F4A9653EA5}"/>
          </ac:picMkLst>
        </pc:picChg>
        <pc:picChg chg="add del">
          <ac:chgData name="Dezhong Yao" userId="794760dbfb091494" providerId="LiveId" clId="{95A1E696-387D-4E4F-A094-A0ED0F65EC2E}" dt="2020-07-13T09:00:17.282" v="13912"/>
          <ac:picMkLst>
            <pc:docMk/>
            <pc:sldMk cId="3736177002" sldId="397"/>
            <ac:picMk id="5" creationId="{B80DF399-1EFD-4B46-B575-7F5F4962004C}"/>
          </ac:picMkLst>
        </pc:picChg>
        <pc:picChg chg="add mod">
          <ac:chgData name="Dezhong Yao" userId="794760dbfb091494" providerId="LiveId" clId="{95A1E696-387D-4E4F-A094-A0ED0F65EC2E}" dt="2020-07-13T09:00:21.141" v="13914" actId="1076"/>
          <ac:picMkLst>
            <pc:docMk/>
            <pc:sldMk cId="3736177002" sldId="397"/>
            <ac:picMk id="10" creationId="{FF732D43-B51B-48E1-964B-16BA6B467E69}"/>
          </ac:picMkLst>
        </pc:picChg>
        <pc:picChg chg="add mod">
          <ac:chgData name="Dezhong Yao" userId="794760dbfb091494" providerId="LiveId" clId="{95A1E696-387D-4E4F-A094-A0ED0F65EC2E}" dt="2020-07-13T09:00:21.141" v="13914" actId="1076"/>
          <ac:picMkLst>
            <pc:docMk/>
            <pc:sldMk cId="3736177002" sldId="397"/>
            <ac:picMk id="11" creationId="{5D9E329F-66FB-4A63-B107-559F5139A7B4}"/>
          </ac:picMkLst>
        </pc:picChg>
      </pc:sldChg>
      <pc:sldChg chg="addSp delSp modSp add">
        <pc:chgData name="Dezhong Yao" userId="794760dbfb091494" providerId="LiveId" clId="{95A1E696-387D-4E4F-A094-A0ED0F65EC2E}" dt="2020-07-13T09:16:57.343" v="15103"/>
        <pc:sldMkLst>
          <pc:docMk/>
          <pc:sldMk cId="1447888938" sldId="398"/>
        </pc:sldMkLst>
        <pc:spChg chg="mod">
          <ac:chgData name="Dezhong Yao" userId="794760dbfb091494" providerId="LiveId" clId="{95A1E696-387D-4E4F-A094-A0ED0F65EC2E}" dt="2020-07-13T09:07:03.601" v="13940"/>
          <ac:spMkLst>
            <pc:docMk/>
            <pc:sldMk cId="1447888938" sldId="398"/>
            <ac:spMk id="2" creationId="{E8F67B70-E676-4DD0-B94A-B437E0E4BF8E}"/>
          </ac:spMkLst>
        </pc:spChg>
        <pc:spChg chg="mod">
          <ac:chgData name="Dezhong Yao" userId="794760dbfb091494" providerId="LiveId" clId="{95A1E696-387D-4E4F-A094-A0ED0F65EC2E}" dt="2020-07-13T09:10:08.940" v="14503"/>
          <ac:spMkLst>
            <pc:docMk/>
            <pc:sldMk cId="1447888938" sldId="398"/>
            <ac:spMk id="3" creationId="{8B8BE944-FAE9-4B99-99E0-1AB34A28C14C}"/>
          </ac:spMkLst>
        </pc:spChg>
        <pc:spChg chg="add mod">
          <ac:chgData name="Dezhong Yao" userId="794760dbfb091494" providerId="LiveId" clId="{95A1E696-387D-4E4F-A094-A0ED0F65EC2E}" dt="2020-07-13T09:12:49.268" v="14539" actId="164"/>
          <ac:spMkLst>
            <pc:docMk/>
            <pc:sldMk cId="1447888938" sldId="398"/>
            <ac:spMk id="4" creationId="{393741C9-F2E0-47ED-86B1-333736513EA9}"/>
          </ac:spMkLst>
        </pc:spChg>
        <pc:spChg chg="add mod">
          <ac:chgData name="Dezhong Yao" userId="794760dbfb091494" providerId="LiveId" clId="{95A1E696-387D-4E4F-A094-A0ED0F65EC2E}" dt="2020-07-13T09:12:49.268" v="14539" actId="164"/>
          <ac:spMkLst>
            <pc:docMk/>
            <pc:sldMk cId="1447888938" sldId="398"/>
            <ac:spMk id="5" creationId="{1EF70746-9F8A-4CE5-84E8-D3FE5EBB82A0}"/>
          </ac:spMkLst>
        </pc:spChg>
        <pc:spChg chg="add mod">
          <ac:chgData name="Dezhong Yao" userId="794760dbfb091494" providerId="LiveId" clId="{95A1E696-387D-4E4F-A094-A0ED0F65EC2E}" dt="2020-07-13T09:12:49.268" v="14539" actId="164"/>
          <ac:spMkLst>
            <pc:docMk/>
            <pc:sldMk cId="1447888938" sldId="398"/>
            <ac:spMk id="6" creationId="{8E2E8A8A-97F2-4C8F-9D31-47752FCB6E15}"/>
          </ac:spMkLst>
        </pc:spChg>
        <pc:spChg chg="add mod">
          <ac:chgData name="Dezhong Yao" userId="794760dbfb091494" providerId="LiveId" clId="{95A1E696-387D-4E4F-A094-A0ED0F65EC2E}" dt="2020-07-13T09:12:49.268" v="14539" actId="164"/>
          <ac:spMkLst>
            <pc:docMk/>
            <pc:sldMk cId="1447888938" sldId="398"/>
            <ac:spMk id="7" creationId="{5FE7E9B0-89AF-4E67-9138-911DDFB25EF4}"/>
          </ac:spMkLst>
        </pc:spChg>
        <pc:spChg chg="add del mod">
          <ac:chgData name="Dezhong Yao" userId="794760dbfb091494" providerId="LiveId" clId="{95A1E696-387D-4E4F-A094-A0ED0F65EC2E}" dt="2020-07-13T09:11:43.892" v="14518" actId="478"/>
          <ac:spMkLst>
            <pc:docMk/>
            <pc:sldMk cId="1447888938" sldId="398"/>
            <ac:spMk id="8" creationId="{27650D4F-2449-4C43-9900-E938FCB4A92E}"/>
          </ac:spMkLst>
        </pc:spChg>
        <pc:spChg chg="add del">
          <ac:chgData name="Dezhong Yao" userId="794760dbfb091494" providerId="LiveId" clId="{95A1E696-387D-4E4F-A094-A0ED0F65EC2E}" dt="2020-07-13T09:13:04.172" v="14542" actId="478"/>
          <ac:spMkLst>
            <pc:docMk/>
            <pc:sldMk cId="1447888938" sldId="398"/>
            <ac:spMk id="32" creationId="{E142DC6F-3DB4-4F06-8815-2C32AE3133D2}"/>
          </ac:spMkLst>
        </pc:spChg>
        <pc:spChg chg="add mod">
          <ac:chgData name="Dezhong Yao" userId="794760dbfb091494" providerId="LiveId" clId="{95A1E696-387D-4E4F-A094-A0ED0F65EC2E}" dt="2020-07-13T09:16:57.343" v="15103"/>
          <ac:spMkLst>
            <pc:docMk/>
            <pc:sldMk cId="1447888938" sldId="398"/>
            <ac:spMk id="33" creationId="{DC30BF47-4878-461A-8A04-8BD17B08EC5C}"/>
          </ac:spMkLst>
        </pc:spChg>
        <pc:grpChg chg="add mod">
          <ac:chgData name="Dezhong Yao" userId="794760dbfb091494" providerId="LiveId" clId="{95A1E696-387D-4E4F-A094-A0ED0F65EC2E}" dt="2020-07-13T09:12:51.020" v="14540" actId="1076"/>
          <ac:grpSpMkLst>
            <pc:docMk/>
            <pc:sldMk cId="1447888938" sldId="398"/>
            <ac:grpSpMk id="31" creationId="{7AC4F953-798E-4531-96DD-A5CDE0B77338}"/>
          </ac:grpSpMkLst>
        </pc:grpChg>
        <pc:cxnChg chg="add mod">
          <ac:chgData name="Dezhong Yao" userId="794760dbfb091494" providerId="LiveId" clId="{95A1E696-387D-4E4F-A094-A0ED0F65EC2E}" dt="2020-07-13T09:12:49.268" v="14539" actId="164"/>
          <ac:cxnSpMkLst>
            <pc:docMk/>
            <pc:sldMk cId="1447888938" sldId="398"/>
            <ac:cxnSpMk id="10" creationId="{37346636-096F-49A5-8E32-DA161443AA86}"/>
          </ac:cxnSpMkLst>
        </pc:cxnChg>
        <pc:cxnChg chg="add mod">
          <ac:chgData name="Dezhong Yao" userId="794760dbfb091494" providerId="LiveId" clId="{95A1E696-387D-4E4F-A094-A0ED0F65EC2E}" dt="2020-07-13T09:12:49.268" v="14539" actId="164"/>
          <ac:cxnSpMkLst>
            <pc:docMk/>
            <pc:sldMk cId="1447888938" sldId="398"/>
            <ac:cxnSpMk id="11" creationId="{E8127F13-4001-4671-AAA0-A830BF054CEC}"/>
          </ac:cxnSpMkLst>
        </pc:cxnChg>
        <pc:cxnChg chg="add mod">
          <ac:chgData name="Dezhong Yao" userId="794760dbfb091494" providerId="LiveId" clId="{95A1E696-387D-4E4F-A094-A0ED0F65EC2E}" dt="2020-07-13T09:12:49.268" v="14539" actId="164"/>
          <ac:cxnSpMkLst>
            <pc:docMk/>
            <pc:sldMk cId="1447888938" sldId="398"/>
            <ac:cxnSpMk id="15" creationId="{510D85CF-BC4F-4332-9317-96B936DBF3F9}"/>
          </ac:cxnSpMkLst>
        </pc:cxnChg>
        <pc:cxnChg chg="add mod">
          <ac:chgData name="Dezhong Yao" userId="794760dbfb091494" providerId="LiveId" clId="{95A1E696-387D-4E4F-A094-A0ED0F65EC2E}" dt="2020-07-13T09:12:49.268" v="14539" actId="164"/>
          <ac:cxnSpMkLst>
            <pc:docMk/>
            <pc:sldMk cId="1447888938" sldId="398"/>
            <ac:cxnSpMk id="16" creationId="{2A1621E1-F6BF-49FB-A3AC-EB9FFF1E33CA}"/>
          </ac:cxnSpMkLst>
        </pc:cxnChg>
        <pc:cxnChg chg="add mod">
          <ac:chgData name="Dezhong Yao" userId="794760dbfb091494" providerId="LiveId" clId="{95A1E696-387D-4E4F-A094-A0ED0F65EC2E}" dt="2020-07-13T09:12:49.268" v="14539" actId="164"/>
          <ac:cxnSpMkLst>
            <pc:docMk/>
            <pc:sldMk cId="1447888938" sldId="398"/>
            <ac:cxnSpMk id="19" creationId="{DF813C1D-8FE0-4EE5-9B82-9BAD0E1121DE}"/>
          </ac:cxnSpMkLst>
        </pc:cxnChg>
        <pc:cxnChg chg="add mod">
          <ac:chgData name="Dezhong Yao" userId="794760dbfb091494" providerId="LiveId" clId="{95A1E696-387D-4E4F-A094-A0ED0F65EC2E}" dt="2020-07-13T09:12:49.268" v="14539" actId="164"/>
          <ac:cxnSpMkLst>
            <pc:docMk/>
            <pc:sldMk cId="1447888938" sldId="398"/>
            <ac:cxnSpMk id="22" creationId="{810B208E-B007-4E2E-B8BC-1C525AFFDE35}"/>
          </ac:cxnSpMkLst>
        </pc:cxnChg>
        <pc:cxnChg chg="add mod">
          <ac:chgData name="Dezhong Yao" userId="794760dbfb091494" providerId="LiveId" clId="{95A1E696-387D-4E4F-A094-A0ED0F65EC2E}" dt="2020-07-13T09:12:49.268" v="14539" actId="164"/>
          <ac:cxnSpMkLst>
            <pc:docMk/>
            <pc:sldMk cId="1447888938" sldId="398"/>
            <ac:cxnSpMk id="25" creationId="{80E75604-B19C-49B4-95A3-39B7B6915BC7}"/>
          </ac:cxnSpMkLst>
        </pc:cxnChg>
        <pc:cxnChg chg="add mod">
          <ac:chgData name="Dezhong Yao" userId="794760dbfb091494" providerId="LiveId" clId="{95A1E696-387D-4E4F-A094-A0ED0F65EC2E}" dt="2020-07-13T09:12:49.268" v="14539" actId="164"/>
          <ac:cxnSpMkLst>
            <pc:docMk/>
            <pc:sldMk cId="1447888938" sldId="398"/>
            <ac:cxnSpMk id="28" creationId="{5046125F-2C96-4CE1-9709-E3F65762BEBD}"/>
          </ac:cxnSpMkLst>
        </pc:cxnChg>
      </pc:sldChg>
      <pc:sldChg chg="modSp add">
        <pc:chgData name="Dezhong Yao" userId="794760dbfb091494" providerId="LiveId" clId="{95A1E696-387D-4E4F-A094-A0ED0F65EC2E}" dt="2020-07-13T09:22:54.514" v="15397"/>
        <pc:sldMkLst>
          <pc:docMk/>
          <pc:sldMk cId="3040621833" sldId="399"/>
        </pc:sldMkLst>
        <pc:spChg chg="mod">
          <ac:chgData name="Dezhong Yao" userId="794760dbfb091494" providerId="LiveId" clId="{95A1E696-387D-4E4F-A094-A0ED0F65EC2E}" dt="2020-07-13T09:17:06.601" v="15104"/>
          <ac:spMkLst>
            <pc:docMk/>
            <pc:sldMk cId="3040621833" sldId="399"/>
            <ac:spMk id="2" creationId="{7DDC992C-0BAD-4CCA-A01E-A55ADBF6DA6C}"/>
          </ac:spMkLst>
        </pc:spChg>
        <pc:spChg chg="mod">
          <ac:chgData name="Dezhong Yao" userId="794760dbfb091494" providerId="LiveId" clId="{95A1E696-387D-4E4F-A094-A0ED0F65EC2E}" dt="2020-07-13T09:22:54.514" v="15397"/>
          <ac:spMkLst>
            <pc:docMk/>
            <pc:sldMk cId="3040621833" sldId="399"/>
            <ac:spMk id="3" creationId="{9FB362E8-701E-4B3E-A87B-54CCB05986A1}"/>
          </ac:spMkLst>
        </pc:spChg>
      </pc:sldChg>
      <pc:sldChg chg="addSp modSp add">
        <pc:chgData name="Dezhong Yao" userId="794760dbfb091494" providerId="LiveId" clId="{95A1E696-387D-4E4F-A094-A0ED0F65EC2E}" dt="2020-07-13T09:32:50.178" v="15496" actId="20577"/>
        <pc:sldMkLst>
          <pc:docMk/>
          <pc:sldMk cId="2515354331" sldId="400"/>
        </pc:sldMkLst>
        <pc:spChg chg="mod">
          <ac:chgData name="Dezhong Yao" userId="794760dbfb091494" providerId="LiveId" clId="{95A1E696-387D-4E4F-A094-A0ED0F65EC2E}" dt="2020-07-13T09:25:20.121" v="15402"/>
          <ac:spMkLst>
            <pc:docMk/>
            <pc:sldMk cId="2515354331" sldId="400"/>
            <ac:spMk id="2" creationId="{3E58619B-F29D-40F1-B5A2-5F738732CE1F}"/>
          </ac:spMkLst>
        </pc:spChg>
        <pc:spChg chg="mod">
          <ac:chgData name="Dezhong Yao" userId="794760dbfb091494" providerId="LiveId" clId="{95A1E696-387D-4E4F-A094-A0ED0F65EC2E}" dt="2020-07-13T09:26:04.076" v="15438" actId="20577"/>
          <ac:spMkLst>
            <pc:docMk/>
            <pc:sldMk cId="2515354331" sldId="400"/>
            <ac:spMk id="3" creationId="{970927A2-F8AE-4613-8E38-8FD6C550E039}"/>
          </ac:spMkLst>
        </pc:spChg>
        <pc:spChg chg="add mod">
          <ac:chgData name="Dezhong Yao" userId="794760dbfb091494" providerId="LiveId" clId="{95A1E696-387D-4E4F-A094-A0ED0F65EC2E}" dt="2020-07-13T09:32:32.634" v="15488" actId="948"/>
          <ac:spMkLst>
            <pc:docMk/>
            <pc:sldMk cId="2515354331" sldId="400"/>
            <ac:spMk id="4" creationId="{835747A3-5761-4F36-B251-23EC86AEE5C6}"/>
          </ac:spMkLst>
        </pc:spChg>
        <pc:spChg chg="add mod">
          <ac:chgData name="Dezhong Yao" userId="794760dbfb091494" providerId="LiveId" clId="{95A1E696-387D-4E4F-A094-A0ED0F65EC2E}" dt="2020-07-13T09:32:50.178" v="15496" actId="20577"/>
          <ac:spMkLst>
            <pc:docMk/>
            <pc:sldMk cId="2515354331" sldId="400"/>
            <ac:spMk id="5" creationId="{2575431B-4056-42AD-82E4-1575E04FC0A1}"/>
          </ac:spMkLst>
        </pc:spChg>
      </pc:sldChg>
      <pc:sldChg chg="addSp modSp add">
        <pc:chgData name="Dezhong Yao" userId="794760dbfb091494" providerId="LiveId" clId="{95A1E696-387D-4E4F-A094-A0ED0F65EC2E}" dt="2020-07-13T09:34:22.674" v="15519" actId="20577"/>
        <pc:sldMkLst>
          <pc:docMk/>
          <pc:sldMk cId="47557739" sldId="401"/>
        </pc:sldMkLst>
        <pc:spChg chg="mod">
          <ac:chgData name="Dezhong Yao" userId="794760dbfb091494" providerId="LiveId" clId="{95A1E696-387D-4E4F-A094-A0ED0F65EC2E}" dt="2020-07-13T09:33:12.851" v="15505"/>
          <ac:spMkLst>
            <pc:docMk/>
            <pc:sldMk cId="47557739" sldId="401"/>
            <ac:spMk id="2" creationId="{C7AB66AC-CAAB-4EDE-8961-83A4EA0E3CBE}"/>
          </ac:spMkLst>
        </pc:spChg>
        <pc:spChg chg="mod">
          <ac:chgData name="Dezhong Yao" userId="794760dbfb091494" providerId="LiveId" clId="{95A1E696-387D-4E4F-A094-A0ED0F65EC2E}" dt="2020-07-13T09:33:27.922" v="15507" actId="14100"/>
          <ac:spMkLst>
            <pc:docMk/>
            <pc:sldMk cId="47557739" sldId="401"/>
            <ac:spMk id="3" creationId="{15E9ADEB-D4C3-4765-A05D-AB75F9435AD3}"/>
          </ac:spMkLst>
        </pc:spChg>
        <pc:spChg chg="add mod">
          <ac:chgData name="Dezhong Yao" userId="794760dbfb091494" providerId="LiveId" clId="{95A1E696-387D-4E4F-A094-A0ED0F65EC2E}" dt="2020-07-13T09:34:22.674" v="15519" actId="20577"/>
          <ac:spMkLst>
            <pc:docMk/>
            <pc:sldMk cId="47557739" sldId="401"/>
            <ac:spMk id="4" creationId="{5C969CF9-1517-4DAE-813E-7CD0D9408459}"/>
          </ac:spMkLst>
        </pc:spChg>
        <pc:spChg chg="add mod">
          <ac:chgData name="Dezhong Yao" userId="794760dbfb091494" providerId="LiveId" clId="{95A1E696-387D-4E4F-A094-A0ED0F65EC2E}" dt="2020-07-13T09:34:21.778" v="15518"/>
          <ac:spMkLst>
            <pc:docMk/>
            <pc:sldMk cId="47557739" sldId="401"/>
            <ac:spMk id="5" creationId="{5A7935A7-923F-47BF-9095-4CDC3758F390}"/>
          </ac:spMkLst>
        </pc:spChg>
      </pc:sldChg>
      <pc:sldChg chg="addSp modSp add modAnim">
        <pc:chgData name="Dezhong Yao" userId="794760dbfb091494" providerId="LiveId" clId="{95A1E696-387D-4E4F-A094-A0ED0F65EC2E}" dt="2020-07-13T09:38:48.188" v="15650" actId="404"/>
        <pc:sldMkLst>
          <pc:docMk/>
          <pc:sldMk cId="362635855" sldId="405"/>
        </pc:sldMkLst>
        <pc:spChg chg="mod">
          <ac:chgData name="Dezhong Yao" userId="794760dbfb091494" providerId="LiveId" clId="{95A1E696-387D-4E4F-A094-A0ED0F65EC2E}" dt="2020-07-13T09:37:50.612" v="15638"/>
          <ac:spMkLst>
            <pc:docMk/>
            <pc:sldMk cId="362635855" sldId="405"/>
            <ac:spMk id="2" creationId="{D0B44E07-65FE-4BF7-BF99-A8DDF73AB469}"/>
          </ac:spMkLst>
        </pc:spChg>
        <pc:spChg chg="mod">
          <ac:chgData name="Dezhong Yao" userId="794760dbfb091494" providerId="LiveId" clId="{95A1E696-387D-4E4F-A094-A0ED0F65EC2E}" dt="2020-07-13T09:37:28.873" v="15634"/>
          <ac:spMkLst>
            <pc:docMk/>
            <pc:sldMk cId="362635855" sldId="405"/>
            <ac:spMk id="3" creationId="{EBB4BA4D-2FE8-4744-ACD1-D742967D11BF}"/>
          </ac:spMkLst>
        </pc:spChg>
        <pc:spChg chg="add mod">
          <ac:chgData name="Dezhong Yao" userId="794760dbfb091494" providerId="LiveId" clId="{95A1E696-387D-4E4F-A094-A0ED0F65EC2E}" dt="2020-07-13T09:38:04.937" v="15641" actId="14100"/>
          <ac:spMkLst>
            <pc:docMk/>
            <pc:sldMk cId="362635855" sldId="405"/>
            <ac:spMk id="4" creationId="{06263DC5-CDEA-476B-AAB8-00FD126362AB}"/>
          </ac:spMkLst>
        </pc:spChg>
        <pc:spChg chg="add mod">
          <ac:chgData name="Dezhong Yao" userId="794760dbfb091494" providerId="LiveId" clId="{95A1E696-387D-4E4F-A094-A0ED0F65EC2E}" dt="2020-07-13T09:38:48.188" v="15650" actId="404"/>
          <ac:spMkLst>
            <pc:docMk/>
            <pc:sldMk cId="362635855" sldId="405"/>
            <ac:spMk id="5" creationId="{9E21BE72-0800-40BE-B8C5-AABC771591A7}"/>
          </ac:spMkLst>
        </pc:spChg>
        <pc:spChg chg="add mod">
          <ac:chgData name="Dezhong Yao" userId="794760dbfb091494" providerId="LiveId" clId="{95A1E696-387D-4E4F-A094-A0ED0F65EC2E}" dt="2020-07-13T09:38:36.770" v="15649" actId="14100"/>
          <ac:spMkLst>
            <pc:docMk/>
            <pc:sldMk cId="362635855" sldId="405"/>
            <ac:spMk id="6" creationId="{CD5C7855-98E7-490E-AD7C-50483C0125BB}"/>
          </ac:spMkLst>
        </pc:spChg>
        <pc:spChg chg="add mod">
          <ac:chgData name="Dezhong Yao" userId="794760dbfb091494" providerId="LiveId" clId="{95A1E696-387D-4E4F-A094-A0ED0F65EC2E}" dt="2020-07-13T09:38:22.154" v="15644" actId="1076"/>
          <ac:spMkLst>
            <pc:docMk/>
            <pc:sldMk cId="362635855" sldId="405"/>
            <ac:spMk id="7" creationId="{9B1EDF66-CD53-4DE0-8306-AD0BE63AA5FD}"/>
          </ac:spMkLst>
        </pc:spChg>
        <pc:spChg chg="add mod">
          <ac:chgData name="Dezhong Yao" userId="794760dbfb091494" providerId="LiveId" clId="{95A1E696-387D-4E4F-A094-A0ED0F65EC2E}" dt="2020-07-13T09:38:30.801" v="15647" actId="14100"/>
          <ac:spMkLst>
            <pc:docMk/>
            <pc:sldMk cId="362635855" sldId="405"/>
            <ac:spMk id="8" creationId="{8307FAC7-2086-4390-B617-98D52FD57A72}"/>
          </ac:spMkLst>
        </pc:spChg>
        <pc:spChg chg="add mod">
          <ac:chgData name="Dezhong Yao" userId="794760dbfb091494" providerId="LiveId" clId="{95A1E696-387D-4E4F-A094-A0ED0F65EC2E}" dt="2020-07-13T09:38:24.682" v="15645" actId="1076"/>
          <ac:spMkLst>
            <pc:docMk/>
            <pc:sldMk cId="362635855" sldId="405"/>
            <ac:spMk id="9" creationId="{409ED4F4-D70C-46FC-BC89-42814AB73B22}"/>
          </ac:spMkLst>
        </pc:spChg>
        <pc:spChg chg="add">
          <ac:chgData name="Dezhong Yao" userId="794760dbfb091494" providerId="LiveId" clId="{95A1E696-387D-4E4F-A094-A0ED0F65EC2E}" dt="2020-07-13T09:37:37.445" v="15635"/>
          <ac:spMkLst>
            <pc:docMk/>
            <pc:sldMk cId="362635855" sldId="405"/>
            <ac:spMk id="10" creationId="{7C5BBEBA-AEE1-4D70-B0F9-0385218DA6E9}"/>
          </ac:spMkLst>
        </pc:spChg>
        <pc:spChg chg="add">
          <ac:chgData name="Dezhong Yao" userId="794760dbfb091494" providerId="LiveId" clId="{95A1E696-387D-4E4F-A094-A0ED0F65EC2E}" dt="2020-07-13T09:37:37.445" v="15635"/>
          <ac:spMkLst>
            <pc:docMk/>
            <pc:sldMk cId="362635855" sldId="405"/>
            <ac:spMk id="11" creationId="{4CF67CE9-6767-4F27-9F9A-ED17D914779A}"/>
          </ac:spMkLst>
        </pc:spChg>
      </pc:sldChg>
      <pc:sldChg chg="addSp modSp add">
        <pc:chgData name="Dezhong Yao" userId="794760dbfb091494" providerId="LiveId" clId="{95A1E696-387D-4E4F-A094-A0ED0F65EC2E}" dt="2020-07-13T09:40:48.452" v="15685" actId="20577"/>
        <pc:sldMkLst>
          <pc:docMk/>
          <pc:sldMk cId="98447614" sldId="406"/>
        </pc:sldMkLst>
        <pc:spChg chg="mod">
          <ac:chgData name="Dezhong Yao" userId="794760dbfb091494" providerId="LiveId" clId="{95A1E696-387D-4E4F-A094-A0ED0F65EC2E}" dt="2020-07-13T09:39:04.342" v="15651"/>
          <ac:spMkLst>
            <pc:docMk/>
            <pc:sldMk cId="98447614" sldId="406"/>
            <ac:spMk id="2" creationId="{FA817BA7-275B-4292-8C16-D6334980BF07}"/>
          </ac:spMkLst>
        </pc:spChg>
        <pc:spChg chg="mod">
          <ac:chgData name="Dezhong Yao" userId="794760dbfb091494" providerId="LiveId" clId="{95A1E696-387D-4E4F-A094-A0ED0F65EC2E}" dt="2020-07-13T09:39:57.561" v="15672" actId="14100"/>
          <ac:spMkLst>
            <pc:docMk/>
            <pc:sldMk cId="98447614" sldId="406"/>
            <ac:spMk id="3" creationId="{809E0199-E941-4207-938E-070A3256D81A}"/>
          </ac:spMkLst>
        </pc:spChg>
        <pc:spChg chg="add mod">
          <ac:chgData name="Dezhong Yao" userId="794760dbfb091494" providerId="LiveId" clId="{95A1E696-387D-4E4F-A094-A0ED0F65EC2E}" dt="2020-07-13T09:40:48.452" v="15685" actId="20577"/>
          <ac:spMkLst>
            <pc:docMk/>
            <pc:sldMk cId="98447614" sldId="406"/>
            <ac:spMk id="4" creationId="{88739178-2BC1-4B69-B7BA-3FAFD97BBB96}"/>
          </ac:spMkLst>
        </pc:spChg>
      </pc:sldChg>
      <pc:sldChg chg="addSp modSp add">
        <pc:chgData name="Dezhong Yao" userId="794760dbfb091494" providerId="LiveId" clId="{95A1E696-387D-4E4F-A094-A0ED0F65EC2E}" dt="2020-07-13T09:42:21.960" v="15785" actId="2711"/>
        <pc:sldMkLst>
          <pc:docMk/>
          <pc:sldMk cId="3738701740" sldId="407"/>
        </pc:sldMkLst>
        <pc:spChg chg="mod">
          <ac:chgData name="Dezhong Yao" userId="794760dbfb091494" providerId="LiveId" clId="{95A1E696-387D-4E4F-A094-A0ED0F65EC2E}" dt="2020-07-13T09:41:06.806" v="15686"/>
          <ac:spMkLst>
            <pc:docMk/>
            <pc:sldMk cId="3738701740" sldId="407"/>
            <ac:spMk id="2" creationId="{8CD42BEB-6395-4D03-84E8-D4E143B5E060}"/>
          </ac:spMkLst>
        </pc:spChg>
        <pc:spChg chg="mod">
          <ac:chgData name="Dezhong Yao" userId="794760dbfb091494" providerId="LiveId" clId="{95A1E696-387D-4E4F-A094-A0ED0F65EC2E}" dt="2020-07-13T09:41:54.184" v="15780"/>
          <ac:spMkLst>
            <pc:docMk/>
            <pc:sldMk cId="3738701740" sldId="407"/>
            <ac:spMk id="3" creationId="{8ADA4044-E7DB-4C8F-BD5A-002F02ECCE6C}"/>
          </ac:spMkLst>
        </pc:spChg>
        <pc:spChg chg="add mod">
          <ac:chgData name="Dezhong Yao" userId="794760dbfb091494" providerId="LiveId" clId="{95A1E696-387D-4E4F-A094-A0ED0F65EC2E}" dt="2020-07-13T09:42:21.960" v="15785" actId="2711"/>
          <ac:spMkLst>
            <pc:docMk/>
            <pc:sldMk cId="3738701740" sldId="407"/>
            <ac:spMk id="4" creationId="{FCE82C57-1C41-4401-A7E0-FEE0FC501944}"/>
          </ac:spMkLst>
        </pc:spChg>
      </pc:sldChg>
    </pc:docChg>
  </pc:docChgLst>
  <pc:docChgLst>
    <pc:chgData name="Dezhong Yao" userId="794760dbfb091494" providerId="LiveId" clId="{D8D625D3-C31A-41E7-97CB-1A78EDFAADE5}"/>
  </pc:docChgLst>
  <pc:docChgLst>
    <pc:chgData name="Dezhong Yao" userId="794760dbfb091494" providerId="LiveId" clId="{95AC773E-23FA-4A98-9608-7D59D952585D}"/>
  </pc:docChgLst>
  <pc:docChgLst>
    <pc:chgData name="Dezhong Yao" userId="794760dbfb091494" providerId="LiveId" clId="{9FFE9177-6D3F-4B9D-9B12-6F80AC448A46}"/>
    <pc:docChg chg="undo redo custSel addSld delSld modSld sldOrd">
      <pc:chgData name="Dezhong Yao" userId="794760dbfb091494" providerId="LiveId" clId="{9FFE9177-6D3F-4B9D-9B12-6F80AC448A46}" dt="2020-07-13T14:04:59.163" v="5393"/>
      <pc:docMkLst>
        <pc:docMk/>
      </pc:docMkLst>
      <pc:sldChg chg="modSp">
        <pc:chgData name="Dezhong Yao" userId="794760dbfb091494" providerId="LiveId" clId="{9FFE9177-6D3F-4B9D-9B12-6F80AC448A46}" dt="2020-07-12T06:20:44.418" v="2680" actId="207"/>
        <pc:sldMkLst>
          <pc:docMk/>
          <pc:sldMk cId="3136402415" sldId="292"/>
        </pc:sldMkLst>
        <pc:spChg chg="mod">
          <ac:chgData name="Dezhong Yao" userId="794760dbfb091494" providerId="LiveId" clId="{9FFE9177-6D3F-4B9D-9B12-6F80AC448A46}" dt="2020-07-12T06:20:44.418" v="2680" actId="207"/>
          <ac:spMkLst>
            <pc:docMk/>
            <pc:sldMk cId="3136402415" sldId="292"/>
            <ac:spMk id="3" creationId="{257E60E8-C24A-4ABE-A75A-68AD41EFD850}"/>
          </ac:spMkLst>
        </pc:spChg>
      </pc:sldChg>
      <pc:sldChg chg="modSp mod">
        <pc:chgData name="Dezhong Yao" userId="794760dbfb091494" providerId="LiveId" clId="{9FFE9177-6D3F-4B9D-9B12-6F80AC448A46}" dt="2020-07-13T14:04:59.163" v="5393"/>
        <pc:sldMkLst>
          <pc:docMk/>
          <pc:sldMk cId="1162421606" sldId="336"/>
        </pc:sldMkLst>
        <pc:spChg chg="mod">
          <ac:chgData name="Dezhong Yao" userId="794760dbfb091494" providerId="LiveId" clId="{9FFE9177-6D3F-4B9D-9B12-6F80AC448A46}" dt="2020-07-13T14:04:59.163" v="5393"/>
          <ac:spMkLst>
            <pc:docMk/>
            <pc:sldMk cId="1162421606" sldId="336"/>
            <ac:spMk id="3" creationId="{3A26B60E-11DE-488B-8CE2-96B04DE40B62}"/>
          </ac:spMkLst>
        </pc:spChg>
      </pc:sldChg>
      <pc:sldChg chg="addSp modSp mod">
        <pc:chgData name="Dezhong Yao" userId="794760dbfb091494" providerId="LiveId" clId="{9FFE9177-6D3F-4B9D-9B12-6F80AC448A46}" dt="2020-07-11T13:38:26.390" v="645" actId="14100"/>
        <pc:sldMkLst>
          <pc:docMk/>
          <pc:sldMk cId="429742075" sldId="354"/>
        </pc:sldMkLst>
        <pc:spChg chg="add mod">
          <ac:chgData name="Dezhong Yao" userId="794760dbfb091494" providerId="LiveId" clId="{9FFE9177-6D3F-4B9D-9B12-6F80AC448A46}" dt="2020-07-11T13:38:26.390" v="645" actId="14100"/>
          <ac:spMkLst>
            <pc:docMk/>
            <pc:sldMk cId="429742075" sldId="354"/>
            <ac:spMk id="5" creationId="{7183437F-7563-43A6-AD30-B51C400C10A4}"/>
          </ac:spMkLst>
        </pc:spChg>
        <pc:spChg chg="add mod">
          <ac:chgData name="Dezhong Yao" userId="794760dbfb091494" providerId="LiveId" clId="{9FFE9177-6D3F-4B9D-9B12-6F80AC448A46}" dt="2020-07-11T13:38:24.528" v="644" actId="1076"/>
          <ac:spMkLst>
            <pc:docMk/>
            <pc:sldMk cId="429742075" sldId="354"/>
            <ac:spMk id="7" creationId="{0C69DBB4-2E3B-4576-BAF9-CB560FD54F90}"/>
          </ac:spMkLst>
        </pc:spChg>
      </pc:sldChg>
      <pc:sldChg chg="addSp delSp modSp mod">
        <pc:chgData name="Dezhong Yao" userId="794760dbfb091494" providerId="LiveId" clId="{9FFE9177-6D3F-4B9D-9B12-6F80AC448A46}" dt="2020-07-12T06:19:36.374" v="2656" actId="1076"/>
        <pc:sldMkLst>
          <pc:docMk/>
          <pc:sldMk cId="1229853339" sldId="356"/>
        </pc:sldMkLst>
        <pc:spChg chg="mod">
          <ac:chgData name="Dezhong Yao" userId="794760dbfb091494" providerId="LiveId" clId="{9FFE9177-6D3F-4B9D-9B12-6F80AC448A46}" dt="2020-07-12T05:16:11.356" v="2274" actId="20577"/>
          <ac:spMkLst>
            <pc:docMk/>
            <pc:sldMk cId="1229853339" sldId="356"/>
            <ac:spMk id="3" creationId="{B046A2AE-2BCD-4CAF-BE65-45AF9EC18B82}"/>
          </ac:spMkLst>
        </pc:spChg>
        <pc:spChg chg="add mod">
          <ac:chgData name="Dezhong Yao" userId="794760dbfb091494" providerId="LiveId" clId="{9FFE9177-6D3F-4B9D-9B12-6F80AC448A46}" dt="2020-07-12T06:19:32.842" v="2654" actId="1076"/>
          <ac:spMkLst>
            <pc:docMk/>
            <pc:sldMk cId="1229853339" sldId="356"/>
            <ac:spMk id="7" creationId="{37FAFF1F-CA88-4CDE-AB34-BEB7F47F374A}"/>
          </ac:spMkLst>
        </pc:spChg>
        <pc:spChg chg="add del mod">
          <ac:chgData name="Dezhong Yao" userId="794760dbfb091494" providerId="LiveId" clId="{9FFE9177-6D3F-4B9D-9B12-6F80AC448A46}" dt="2020-07-12T06:19:34.636" v="2655" actId="1076"/>
          <ac:spMkLst>
            <pc:docMk/>
            <pc:sldMk cId="1229853339" sldId="356"/>
            <ac:spMk id="9" creationId="{DCE6996D-99E3-40FD-8D8A-7BC725E2B1D3}"/>
          </ac:spMkLst>
        </pc:spChg>
        <pc:spChg chg="add mod">
          <ac:chgData name="Dezhong Yao" userId="794760dbfb091494" providerId="LiveId" clId="{9FFE9177-6D3F-4B9D-9B12-6F80AC448A46}" dt="2020-07-12T06:19:36.374" v="2656" actId="1076"/>
          <ac:spMkLst>
            <pc:docMk/>
            <pc:sldMk cId="1229853339" sldId="356"/>
            <ac:spMk id="11" creationId="{17FBB187-038F-4497-BE16-FEB3F9D86D84}"/>
          </ac:spMkLst>
        </pc:spChg>
        <pc:spChg chg="add del">
          <ac:chgData name="Dezhong Yao" userId="794760dbfb091494" providerId="LiveId" clId="{9FFE9177-6D3F-4B9D-9B12-6F80AC448A46}" dt="2020-07-12T05:16:25.313" v="2278" actId="22"/>
          <ac:spMkLst>
            <pc:docMk/>
            <pc:sldMk cId="1229853339" sldId="356"/>
            <ac:spMk id="13" creationId="{54E1B046-B3CA-4348-8532-8672951CA289}"/>
          </ac:spMkLst>
        </pc:spChg>
        <pc:picChg chg="add mod">
          <ac:chgData name="Dezhong Yao" userId="794760dbfb091494" providerId="LiveId" clId="{9FFE9177-6D3F-4B9D-9B12-6F80AC448A46}" dt="2020-07-12T06:19:29.114" v="2653" actId="1076"/>
          <ac:picMkLst>
            <pc:docMk/>
            <pc:sldMk cId="1229853339" sldId="356"/>
            <ac:picMk id="5" creationId="{4AF3A06A-D61E-4F15-BFE2-A0C3469F63AE}"/>
          </ac:picMkLst>
        </pc:picChg>
      </pc:sldChg>
      <pc:sldChg chg="modSp add mod">
        <pc:chgData name="Dezhong Yao" userId="794760dbfb091494" providerId="LiveId" clId="{9FFE9177-6D3F-4B9D-9B12-6F80AC448A46}" dt="2020-07-11T14:34:02.306" v="1107" actId="14100"/>
        <pc:sldMkLst>
          <pc:docMk/>
          <pc:sldMk cId="1752014864" sldId="360"/>
        </pc:sldMkLst>
        <pc:spChg chg="mod">
          <ac:chgData name="Dezhong Yao" userId="794760dbfb091494" providerId="LiveId" clId="{9FFE9177-6D3F-4B9D-9B12-6F80AC448A46}" dt="2020-07-11T14:34:02.306" v="1107" actId="14100"/>
          <ac:spMkLst>
            <pc:docMk/>
            <pc:sldMk cId="1752014864" sldId="360"/>
            <ac:spMk id="7" creationId="{0C69DBB4-2E3B-4576-BAF9-CB560FD54F90}"/>
          </ac:spMkLst>
        </pc:spChg>
      </pc:sldChg>
      <pc:sldChg chg="addSp modSp add mod ord">
        <pc:chgData name="Dezhong Yao" userId="794760dbfb091494" providerId="LiveId" clId="{9FFE9177-6D3F-4B9D-9B12-6F80AC448A46}" dt="2020-07-12T04:26:19.211" v="1610" actId="1076"/>
        <pc:sldMkLst>
          <pc:docMk/>
          <pc:sldMk cId="607768206" sldId="362"/>
        </pc:sldMkLst>
        <pc:spChg chg="mod">
          <ac:chgData name="Dezhong Yao" userId="794760dbfb091494" providerId="LiveId" clId="{9FFE9177-6D3F-4B9D-9B12-6F80AC448A46}" dt="2020-07-12T04:26:10.630" v="1607"/>
          <ac:spMkLst>
            <pc:docMk/>
            <pc:sldMk cId="607768206" sldId="362"/>
            <ac:spMk id="3" creationId="{B046A2AE-2BCD-4CAF-BE65-45AF9EC18B82}"/>
          </ac:spMkLst>
        </pc:spChg>
        <pc:spChg chg="add mod">
          <ac:chgData name="Dezhong Yao" userId="794760dbfb091494" providerId="LiveId" clId="{9FFE9177-6D3F-4B9D-9B12-6F80AC448A46}" dt="2020-07-12T04:26:14.313" v="1608" actId="1076"/>
          <ac:spMkLst>
            <pc:docMk/>
            <pc:sldMk cId="607768206" sldId="362"/>
            <ac:spMk id="5" creationId="{3DBA2099-0C51-48E1-AF5B-BDB273FADBC6}"/>
          </ac:spMkLst>
        </pc:spChg>
        <pc:spChg chg="add mod">
          <ac:chgData name="Dezhong Yao" userId="794760dbfb091494" providerId="LiveId" clId="{9FFE9177-6D3F-4B9D-9B12-6F80AC448A46}" dt="2020-07-11T15:37:40.984" v="1497" actId="1076"/>
          <ac:spMkLst>
            <pc:docMk/>
            <pc:sldMk cId="607768206" sldId="362"/>
            <ac:spMk id="11" creationId="{A2566E2D-42B0-4916-AB31-56304DD1B5CC}"/>
          </ac:spMkLst>
        </pc:spChg>
        <pc:spChg chg="add mod">
          <ac:chgData name="Dezhong Yao" userId="794760dbfb091494" providerId="LiveId" clId="{9FFE9177-6D3F-4B9D-9B12-6F80AC448A46}" dt="2020-07-11T15:38:09.661" v="1521" actId="1076"/>
          <ac:spMkLst>
            <pc:docMk/>
            <pc:sldMk cId="607768206" sldId="362"/>
            <ac:spMk id="13" creationId="{E2545327-A590-45F7-BDBA-A73D6DD9D51B}"/>
          </ac:spMkLst>
        </pc:spChg>
        <pc:spChg chg="add mod">
          <ac:chgData name="Dezhong Yao" userId="794760dbfb091494" providerId="LiveId" clId="{9FFE9177-6D3F-4B9D-9B12-6F80AC448A46}" dt="2020-07-12T04:26:19.211" v="1610" actId="1076"/>
          <ac:spMkLst>
            <pc:docMk/>
            <pc:sldMk cId="607768206" sldId="362"/>
            <ac:spMk id="15" creationId="{47D8169F-EC1B-4E89-B2F1-8041A832C463}"/>
          </ac:spMkLst>
        </pc:spChg>
        <pc:spChg chg="add mod">
          <ac:chgData name="Dezhong Yao" userId="794760dbfb091494" providerId="LiveId" clId="{9FFE9177-6D3F-4B9D-9B12-6F80AC448A46}" dt="2020-07-12T04:26:05.898" v="1605"/>
          <ac:spMkLst>
            <pc:docMk/>
            <pc:sldMk cId="607768206" sldId="362"/>
            <ac:spMk id="17" creationId="{DAEE2444-C434-4EF6-BCEC-D3EB5863AD66}"/>
          </ac:spMkLst>
        </pc:spChg>
        <pc:picChg chg="add mod modCrop">
          <ac:chgData name="Dezhong Yao" userId="794760dbfb091494" providerId="LiveId" clId="{9FFE9177-6D3F-4B9D-9B12-6F80AC448A46}" dt="2020-07-12T04:25:54.693" v="1573" actId="1076"/>
          <ac:picMkLst>
            <pc:docMk/>
            <pc:sldMk cId="607768206" sldId="362"/>
            <ac:picMk id="7" creationId="{8ED44C16-A56B-4820-A7CE-3990EBC5921F}"/>
          </ac:picMkLst>
        </pc:picChg>
        <pc:picChg chg="add mod modCrop">
          <ac:chgData name="Dezhong Yao" userId="794760dbfb091494" providerId="LiveId" clId="{9FFE9177-6D3F-4B9D-9B12-6F80AC448A46}" dt="2020-07-12T04:26:17.917" v="1609" actId="1076"/>
          <ac:picMkLst>
            <pc:docMk/>
            <pc:sldMk cId="607768206" sldId="362"/>
            <ac:picMk id="9" creationId="{91A0284F-702E-401A-B3AD-2E2127A83387}"/>
          </ac:picMkLst>
        </pc:picChg>
      </pc:sldChg>
      <pc:sldChg chg="addSp delSp modSp new mod">
        <pc:chgData name="Dezhong Yao" userId="794760dbfb091494" providerId="LiveId" clId="{9FFE9177-6D3F-4B9D-9B12-6F80AC448A46}" dt="2020-07-12T14:34:33.028" v="3833" actId="21"/>
        <pc:sldMkLst>
          <pc:docMk/>
          <pc:sldMk cId="2802342215" sldId="363"/>
        </pc:sldMkLst>
        <pc:spChg chg="mod">
          <ac:chgData name="Dezhong Yao" userId="794760dbfb091494" providerId="LiveId" clId="{9FFE9177-6D3F-4B9D-9B12-6F80AC448A46}" dt="2020-07-12T06:20:04.152" v="2675"/>
          <ac:spMkLst>
            <pc:docMk/>
            <pc:sldMk cId="2802342215" sldId="363"/>
            <ac:spMk id="2" creationId="{BC39804C-0248-442E-B0B4-1424456E7709}"/>
          </ac:spMkLst>
        </pc:spChg>
        <pc:spChg chg="mod">
          <ac:chgData name="Dezhong Yao" userId="794760dbfb091494" providerId="LiveId" clId="{9FFE9177-6D3F-4B9D-9B12-6F80AC448A46}" dt="2020-07-12T14:31:53.397" v="3832"/>
          <ac:spMkLst>
            <pc:docMk/>
            <pc:sldMk cId="2802342215" sldId="363"/>
            <ac:spMk id="3" creationId="{45C0CD07-6E58-488F-BA09-5307BC3E6665}"/>
          </ac:spMkLst>
        </pc:spChg>
        <pc:spChg chg="add del mod">
          <ac:chgData name="Dezhong Yao" userId="794760dbfb091494" providerId="LiveId" clId="{9FFE9177-6D3F-4B9D-9B12-6F80AC448A46}" dt="2020-07-12T14:34:33.028" v="3833" actId="21"/>
          <ac:spMkLst>
            <pc:docMk/>
            <pc:sldMk cId="2802342215" sldId="363"/>
            <ac:spMk id="5" creationId="{B9640687-5FC2-4C82-8B52-65931BBA1E24}"/>
          </ac:spMkLst>
        </pc:spChg>
      </pc:sldChg>
      <pc:sldChg chg="modSp add">
        <pc:chgData name="Dezhong Yao" userId="794760dbfb091494" providerId="LiveId" clId="{9FFE9177-6D3F-4B9D-9B12-6F80AC448A46}" dt="2020-07-12T06:20:35.741" v="2679" actId="207"/>
        <pc:sldMkLst>
          <pc:docMk/>
          <pc:sldMk cId="1248433800" sldId="364"/>
        </pc:sldMkLst>
        <pc:spChg chg="mod">
          <ac:chgData name="Dezhong Yao" userId="794760dbfb091494" providerId="LiveId" clId="{9FFE9177-6D3F-4B9D-9B12-6F80AC448A46}" dt="2020-07-12T06:20:35.741" v="2679" actId="207"/>
          <ac:spMkLst>
            <pc:docMk/>
            <pc:sldMk cId="1248433800" sldId="364"/>
            <ac:spMk id="3" creationId="{257E60E8-C24A-4ABE-A75A-68AD41EFD850}"/>
          </ac:spMkLst>
        </pc:spChg>
      </pc:sldChg>
      <pc:sldChg chg="addSp delSp modSp new mod">
        <pc:chgData name="Dezhong Yao" userId="794760dbfb091494" providerId="LiveId" clId="{9FFE9177-6D3F-4B9D-9B12-6F80AC448A46}" dt="2020-07-12T15:15:36.622" v="4813" actId="478"/>
        <pc:sldMkLst>
          <pc:docMk/>
          <pc:sldMk cId="702681685" sldId="365"/>
        </pc:sldMkLst>
        <pc:spChg chg="mod">
          <ac:chgData name="Dezhong Yao" userId="794760dbfb091494" providerId="LiveId" clId="{9FFE9177-6D3F-4B9D-9B12-6F80AC448A46}" dt="2020-07-12T15:07:39.011" v="3958"/>
          <ac:spMkLst>
            <pc:docMk/>
            <pc:sldMk cId="702681685" sldId="365"/>
            <ac:spMk id="2" creationId="{EFE460F6-2B61-463C-B706-A6204F1BD3F8}"/>
          </ac:spMkLst>
        </pc:spChg>
        <pc:spChg chg="mod">
          <ac:chgData name="Dezhong Yao" userId="794760dbfb091494" providerId="LiveId" clId="{9FFE9177-6D3F-4B9D-9B12-6F80AC448A46}" dt="2020-07-12T15:12:28.763" v="4808"/>
          <ac:spMkLst>
            <pc:docMk/>
            <pc:sldMk cId="702681685" sldId="365"/>
            <ac:spMk id="3" creationId="{88515360-96C7-4C96-B4D2-F7D4EB8EB6B1}"/>
          </ac:spMkLst>
        </pc:spChg>
        <pc:spChg chg="add mod">
          <ac:chgData name="Dezhong Yao" userId="794760dbfb091494" providerId="LiveId" clId="{9FFE9177-6D3F-4B9D-9B12-6F80AC448A46}" dt="2020-07-12T15:11:44.346" v="4651" actId="1076"/>
          <ac:spMkLst>
            <pc:docMk/>
            <pc:sldMk cId="702681685" sldId="365"/>
            <ac:spMk id="5" creationId="{1B1B550A-8F21-4823-9CF6-D2BB185F7CA0}"/>
          </ac:spMkLst>
        </pc:spChg>
        <pc:spChg chg="add mod">
          <ac:chgData name="Dezhong Yao" userId="794760dbfb091494" providerId="LiveId" clId="{9FFE9177-6D3F-4B9D-9B12-6F80AC448A46}" dt="2020-07-12T15:11:44.346" v="4651" actId="1076"/>
          <ac:spMkLst>
            <pc:docMk/>
            <pc:sldMk cId="702681685" sldId="365"/>
            <ac:spMk id="7" creationId="{190B5782-1D7A-4A21-BE59-9B09C9C360E9}"/>
          </ac:spMkLst>
        </pc:spChg>
        <pc:picChg chg="add del mod">
          <ac:chgData name="Dezhong Yao" userId="794760dbfb091494" providerId="LiveId" clId="{9FFE9177-6D3F-4B9D-9B12-6F80AC448A46}" dt="2020-07-12T15:15:36.622" v="4813" actId="478"/>
          <ac:picMkLst>
            <pc:docMk/>
            <pc:sldMk cId="702681685" sldId="365"/>
            <ac:picMk id="9" creationId="{93A8EFF8-65CD-4CA5-93F2-3C0DE5B01671}"/>
          </ac:picMkLst>
        </pc:picChg>
      </pc:sldChg>
      <pc:sldChg chg="modSp new mod">
        <pc:chgData name="Dezhong Yao" userId="794760dbfb091494" providerId="LiveId" clId="{9FFE9177-6D3F-4B9D-9B12-6F80AC448A46}" dt="2020-07-12T15:20:14.919" v="5296"/>
        <pc:sldMkLst>
          <pc:docMk/>
          <pc:sldMk cId="3772481043" sldId="366"/>
        </pc:sldMkLst>
        <pc:spChg chg="mod">
          <ac:chgData name="Dezhong Yao" userId="794760dbfb091494" providerId="LiveId" clId="{9FFE9177-6D3F-4B9D-9B12-6F80AC448A46}" dt="2020-07-12T15:20:05.732" v="5262"/>
          <ac:spMkLst>
            <pc:docMk/>
            <pc:sldMk cId="3772481043" sldId="366"/>
            <ac:spMk id="2" creationId="{17FA6851-8904-4ABD-8A89-2D991B3599A9}"/>
          </ac:spMkLst>
        </pc:spChg>
        <pc:spChg chg="mod">
          <ac:chgData name="Dezhong Yao" userId="794760dbfb091494" providerId="LiveId" clId="{9FFE9177-6D3F-4B9D-9B12-6F80AC448A46}" dt="2020-07-12T15:20:14.919" v="5296"/>
          <ac:spMkLst>
            <pc:docMk/>
            <pc:sldMk cId="3772481043" sldId="366"/>
            <ac:spMk id="3" creationId="{AF77F811-9053-4313-BFA1-2A7B197DC4F1}"/>
          </ac:spMkLst>
        </pc:spChg>
      </pc:sldChg>
      <pc:sldChg chg="delSp modSp add mod">
        <pc:chgData name="Dezhong Yao" userId="794760dbfb091494" providerId="LiveId" clId="{9FFE9177-6D3F-4B9D-9B12-6F80AC448A46}" dt="2020-07-12T15:18:28.040" v="5255"/>
        <pc:sldMkLst>
          <pc:docMk/>
          <pc:sldMk cId="3251004255" sldId="367"/>
        </pc:sldMkLst>
        <pc:spChg chg="mod">
          <ac:chgData name="Dezhong Yao" userId="794760dbfb091494" providerId="LiveId" clId="{9FFE9177-6D3F-4B9D-9B12-6F80AC448A46}" dt="2020-07-12T15:18:28.040" v="5255"/>
          <ac:spMkLst>
            <pc:docMk/>
            <pc:sldMk cId="3251004255" sldId="367"/>
            <ac:spMk id="3" creationId="{88515360-96C7-4C96-B4D2-F7D4EB8EB6B1}"/>
          </ac:spMkLst>
        </pc:spChg>
        <pc:spChg chg="del">
          <ac:chgData name="Dezhong Yao" userId="794760dbfb091494" providerId="LiveId" clId="{9FFE9177-6D3F-4B9D-9B12-6F80AC448A46}" dt="2020-07-12T15:15:39.997" v="4814" actId="478"/>
          <ac:spMkLst>
            <pc:docMk/>
            <pc:sldMk cId="3251004255" sldId="367"/>
            <ac:spMk id="5" creationId="{1B1B550A-8F21-4823-9CF6-D2BB185F7CA0}"/>
          </ac:spMkLst>
        </pc:spChg>
        <pc:spChg chg="del">
          <ac:chgData name="Dezhong Yao" userId="794760dbfb091494" providerId="LiveId" clId="{9FFE9177-6D3F-4B9D-9B12-6F80AC448A46}" dt="2020-07-12T15:15:41.398" v="4815" actId="478"/>
          <ac:spMkLst>
            <pc:docMk/>
            <pc:sldMk cId="3251004255" sldId="367"/>
            <ac:spMk id="7" creationId="{190B5782-1D7A-4A21-BE59-9B09C9C360E9}"/>
          </ac:spMkLst>
        </pc:spChg>
        <pc:picChg chg="mod modCrop">
          <ac:chgData name="Dezhong Yao" userId="794760dbfb091494" providerId="LiveId" clId="{9FFE9177-6D3F-4B9D-9B12-6F80AC448A46}" dt="2020-07-12T15:18:01.934" v="5171" actId="1076"/>
          <ac:picMkLst>
            <pc:docMk/>
            <pc:sldMk cId="3251004255" sldId="367"/>
            <ac:picMk id="9" creationId="{93A8EFF8-65CD-4CA5-93F2-3C0DE5B01671}"/>
          </ac:picMkLst>
        </pc:picChg>
      </pc:sldChg>
      <pc:sldChg chg="addSp delSp modSp new mod">
        <pc:chgData name="Dezhong Yao" userId="794760dbfb091494" providerId="LiveId" clId="{9FFE9177-6D3F-4B9D-9B12-6F80AC448A46}" dt="2020-07-12T15:19:53.448" v="5261" actId="1076"/>
        <pc:sldMkLst>
          <pc:docMk/>
          <pc:sldMk cId="2930028728" sldId="368"/>
        </pc:sldMkLst>
        <pc:spChg chg="mod">
          <ac:chgData name="Dezhong Yao" userId="794760dbfb091494" providerId="LiveId" clId="{9FFE9177-6D3F-4B9D-9B12-6F80AC448A46}" dt="2020-07-12T15:19:28.915" v="5257"/>
          <ac:spMkLst>
            <pc:docMk/>
            <pc:sldMk cId="2930028728" sldId="368"/>
            <ac:spMk id="2" creationId="{DF00A574-87C1-490E-90FC-8D0D00632E33}"/>
          </ac:spMkLst>
        </pc:spChg>
        <pc:spChg chg="del">
          <ac:chgData name="Dezhong Yao" userId="794760dbfb091494" providerId="LiveId" clId="{9FFE9177-6D3F-4B9D-9B12-6F80AC448A46}" dt="2020-07-12T15:19:46.394" v="5258" actId="478"/>
          <ac:spMkLst>
            <pc:docMk/>
            <pc:sldMk cId="2930028728" sldId="368"/>
            <ac:spMk id="3" creationId="{25071FED-63EE-4184-9700-53638EC4F597}"/>
          </ac:spMkLst>
        </pc:spChg>
        <pc:spChg chg="add mod">
          <ac:chgData name="Dezhong Yao" userId="794760dbfb091494" providerId="LiveId" clId="{9FFE9177-6D3F-4B9D-9B12-6F80AC448A46}" dt="2020-07-12T15:19:49.826" v="5260" actId="1076"/>
          <ac:spMkLst>
            <pc:docMk/>
            <pc:sldMk cId="2930028728" sldId="368"/>
            <ac:spMk id="5" creationId="{69BED0F0-7E94-46A3-8543-5A9DBECCC7B4}"/>
          </ac:spMkLst>
        </pc:spChg>
        <pc:graphicFrameChg chg="add mod">
          <ac:chgData name="Dezhong Yao" userId="794760dbfb091494" providerId="LiveId" clId="{9FFE9177-6D3F-4B9D-9B12-6F80AC448A46}" dt="2020-07-12T15:19:53.448" v="5261" actId="1076"/>
          <ac:graphicFrameMkLst>
            <pc:docMk/>
            <pc:sldMk cId="2930028728" sldId="368"/>
            <ac:graphicFrameMk id="7" creationId="{99EE72F9-E434-47AE-B235-4BFD892F96DA}"/>
          </ac:graphicFrameMkLst>
        </pc:graphicFrameChg>
      </pc:sldChg>
      <pc:sldChg chg="modSp">
        <pc:chgData name="Dezhong Yao" userId="794760dbfb091494" providerId="LiveId" clId="{9FFE9177-6D3F-4B9D-9B12-6F80AC448A46}" dt="2020-07-13T13:34:30.965" v="5297" actId="1076"/>
        <pc:sldMkLst>
          <pc:docMk/>
          <pc:sldMk cId="86771543" sldId="395"/>
        </pc:sldMkLst>
        <pc:picChg chg="mod">
          <ac:chgData name="Dezhong Yao" userId="794760dbfb091494" providerId="LiveId" clId="{9FFE9177-6D3F-4B9D-9B12-6F80AC448A46}" dt="2020-07-13T13:34:30.965" v="5297" actId="1076"/>
          <ac:picMkLst>
            <pc:docMk/>
            <pc:sldMk cId="86771543" sldId="395"/>
            <ac:picMk id="4" creationId="{894EFA6B-9704-4383-A798-DFA064E3B4A3}"/>
          </ac:picMkLst>
        </pc:picChg>
      </pc:sldChg>
      <pc:sldChg chg="addSp delSp modSp add mod">
        <pc:chgData name="Dezhong Yao" userId="794760dbfb091494" providerId="LiveId" clId="{9FFE9177-6D3F-4B9D-9B12-6F80AC448A46}" dt="2020-07-13T13:54:47.126" v="5313" actId="14100"/>
        <pc:sldMkLst>
          <pc:docMk/>
          <pc:sldMk cId="1199374994" sldId="408"/>
        </pc:sldMkLst>
        <pc:spChg chg="del">
          <ac:chgData name="Dezhong Yao" userId="794760dbfb091494" providerId="LiveId" clId="{9FFE9177-6D3F-4B9D-9B12-6F80AC448A46}" dt="2020-07-13T13:53:32.895" v="5299" actId="478"/>
          <ac:spMkLst>
            <pc:docMk/>
            <pc:sldMk cId="1199374994" sldId="408"/>
            <ac:spMk id="4" creationId="{FCE82C57-1C41-4401-A7E0-FEE0FC501944}"/>
          </ac:spMkLst>
        </pc:spChg>
        <pc:spChg chg="add mod">
          <ac:chgData name="Dezhong Yao" userId="794760dbfb091494" providerId="LiveId" clId="{9FFE9177-6D3F-4B9D-9B12-6F80AC448A46}" dt="2020-07-13T13:54:47.126" v="5313" actId="14100"/>
          <ac:spMkLst>
            <pc:docMk/>
            <pc:sldMk cId="1199374994" sldId="408"/>
            <ac:spMk id="5" creationId="{0F35460F-7748-4FF2-9545-817CE90E09FF}"/>
          </ac:spMkLst>
        </pc:spChg>
      </pc:sldChg>
    </pc:docChg>
  </pc:docChgLst>
  <pc:docChgLst>
    <pc:chgData name="Dezhong Yao" userId="794760dbfb091494" providerId="LiveId" clId="{EABC2D78-19C7-4AD6-B975-783CF6483107}"/>
    <pc:docChg chg="undo custSel modSld">
      <pc:chgData name="Dezhong Yao" userId="794760dbfb091494" providerId="LiveId" clId="{EABC2D78-19C7-4AD6-B975-783CF6483107}" dt="2020-08-15T00:56:57.837" v="98"/>
      <pc:docMkLst>
        <pc:docMk/>
      </pc:docMkLst>
      <pc:sldChg chg="addSp delSp modSp mod">
        <pc:chgData name="Dezhong Yao" userId="794760dbfb091494" providerId="LiveId" clId="{EABC2D78-19C7-4AD6-B975-783CF6483107}" dt="2020-08-15T00:52:13.482" v="23"/>
        <pc:sldMkLst>
          <pc:docMk/>
          <pc:sldMk cId="855177236" sldId="339"/>
        </pc:sldMkLst>
        <pc:spChg chg="mod">
          <ac:chgData name="Dezhong Yao" userId="794760dbfb091494" providerId="LiveId" clId="{EABC2D78-19C7-4AD6-B975-783CF6483107}" dt="2020-08-15T00:52:13.482" v="23"/>
          <ac:spMkLst>
            <pc:docMk/>
            <pc:sldMk cId="855177236" sldId="339"/>
            <ac:spMk id="8" creationId="{05B48674-62D4-4901-832F-E5E6D4F9422A}"/>
          </ac:spMkLst>
        </pc:spChg>
        <pc:spChg chg="mod">
          <ac:chgData name="Dezhong Yao" userId="794760dbfb091494" providerId="LiveId" clId="{EABC2D78-19C7-4AD6-B975-783CF6483107}" dt="2020-08-15T00:52:13.482" v="23"/>
          <ac:spMkLst>
            <pc:docMk/>
            <pc:sldMk cId="855177236" sldId="339"/>
            <ac:spMk id="9" creationId="{31E7587A-22E4-402A-9AA9-8C42768F3ECE}"/>
          </ac:spMkLst>
        </pc:spChg>
        <pc:spChg chg="mod">
          <ac:chgData name="Dezhong Yao" userId="794760dbfb091494" providerId="LiveId" clId="{EABC2D78-19C7-4AD6-B975-783CF6483107}" dt="2020-08-15T00:52:13.482" v="23"/>
          <ac:spMkLst>
            <pc:docMk/>
            <pc:sldMk cId="855177236" sldId="339"/>
            <ac:spMk id="10" creationId="{30E5CE18-C3F4-4AF8-B720-8C89C515D739}"/>
          </ac:spMkLst>
        </pc:spChg>
        <pc:spChg chg="mod">
          <ac:chgData name="Dezhong Yao" userId="794760dbfb091494" providerId="LiveId" clId="{EABC2D78-19C7-4AD6-B975-783CF6483107}" dt="2020-08-15T00:52:13.482" v="23"/>
          <ac:spMkLst>
            <pc:docMk/>
            <pc:sldMk cId="855177236" sldId="339"/>
            <ac:spMk id="11" creationId="{CFD7CCAC-8F10-4B04-BD23-81CDE90B7B66}"/>
          </ac:spMkLst>
        </pc:spChg>
        <pc:spChg chg="mod">
          <ac:chgData name="Dezhong Yao" userId="794760dbfb091494" providerId="LiveId" clId="{EABC2D78-19C7-4AD6-B975-783CF6483107}" dt="2020-08-15T00:52:13.482" v="23"/>
          <ac:spMkLst>
            <pc:docMk/>
            <pc:sldMk cId="855177236" sldId="339"/>
            <ac:spMk id="12" creationId="{A60C8DCF-6717-4519-A517-DB593BF042C6}"/>
          </ac:spMkLst>
        </pc:spChg>
        <pc:spChg chg="mod">
          <ac:chgData name="Dezhong Yao" userId="794760dbfb091494" providerId="LiveId" clId="{EABC2D78-19C7-4AD6-B975-783CF6483107}" dt="2020-08-15T00:52:13.482" v="23"/>
          <ac:spMkLst>
            <pc:docMk/>
            <pc:sldMk cId="855177236" sldId="339"/>
            <ac:spMk id="13" creationId="{C34E2AFC-6028-44AF-A58D-4CEA808A8437}"/>
          </ac:spMkLst>
        </pc:spChg>
        <pc:spChg chg="mod">
          <ac:chgData name="Dezhong Yao" userId="794760dbfb091494" providerId="LiveId" clId="{EABC2D78-19C7-4AD6-B975-783CF6483107}" dt="2020-08-15T00:52:13.482" v="23"/>
          <ac:spMkLst>
            <pc:docMk/>
            <pc:sldMk cId="855177236" sldId="339"/>
            <ac:spMk id="18" creationId="{A3DDC89B-FD3E-473B-8296-2D433E5465F6}"/>
          </ac:spMkLst>
        </pc:spChg>
        <pc:spChg chg="mod">
          <ac:chgData name="Dezhong Yao" userId="794760dbfb091494" providerId="LiveId" clId="{EABC2D78-19C7-4AD6-B975-783CF6483107}" dt="2020-08-15T00:52:13.482" v="23"/>
          <ac:spMkLst>
            <pc:docMk/>
            <pc:sldMk cId="855177236" sldId="339"/>
            <ac:spMk id="19" creationId="{F91D9EDE-F614-4425-AC98-D985DD66427D}"/>
          </ac:spMkLst>
        </pc:spChg>
        <pc:spChg chg="mod">
          <ac:chgData name="Dezhong Yao" userId="794760dbfb091494" providerId="LiveId" clId="{EABC2D78-19C7-4AD6-B975-783CF6483107}" dt="2020-08-15T00:52:13.482" v="23"/>
          <ac:spMkLst>
            <pc:docMk/>
            <pc:sldMk cId="855177236" sldId="339"/>
            <ac:spMk id="22" creationId="{0AA3B483-8996-4EF2-B603-37646B8205B1}"/>
          </ac:spMkLst>
        </pc:spChg>
        <pc:spChg chg="mod">
          <ac:chgData name="Dezhong Yao" userId="794760dbfb091494" providerId="LiveId" clId="{EABC2D78-19C7-4AD6-B975-783CF6483107}" dt="2020-08-15T00:52:13.482" v="23"/>
          <ac:spMkLst>
            <pc:docMk/>
            <pc:sldMk cId="855177236" sldId="339"/>
            <ac:spMk id="23" creationId="{A0C9558A-C415-40C1-BD0D-D1ED45E43272}"/>
          </ac:spMkLst>
        </pc:spChg>
        <pc:spChg chg="mod">
          <ac:chgData name="Dezhong Yao" userId="794760dbfb091494" providerId="LiveId" clId="{EABC2D78-19C7-4AD6-B975-783CF6483107}" dt="2020-08-15T00:52:13.482" v="23"/>
          <ac:spMkLst>
            <pc:docMk/>
            <pc:sldMk cId="855177236" sldId="339"/>
            <ac:spMk id="24" creationId="{2AFE82C4-9145-41FB-9187-C28B7E4614B7}"/>
          </ac:spMkLst>
        </pc:spChg>
        <pc:spChg chg="mod">
          <ac:chgData name="Dezhong Yao" userId="794760dbfb091494" providerId="LiveId" clId="{EABC2D78-19C7-4AD6-B975-783CF6483107}" dt="2020-08-15T00:52:13.482" v="23"/>
          <ac:spMkLst>
            <pc:docMk/>
            <pc:sldMk cId="855177236" sldId="339"/>
            <ac:spMk id="28" creationId="{F3C8497F-0E71-4FBC-ADD7-68E8F728F24B}"/>
          </ac:spMkLst>
        </pc:spChg>
        <pc:spChg chg="mod">
          <ac:chgData name="Dezhong Yao" userId="794760dbfb091494" providerId="LiveId" clId="{EABC2D78-19C7-4AD6-B975-783CF6483107}" dt="2020-08-15T00:52:13.482" v="23"/>
          <ac:spMkLst>
            <pc:docMk/>
            <pc:sldMk cId="855177236" sldId="339"/>
            <ac:spMk id="31" creationId="{407B81EE-7293-4F4D-B819-27AC8ADAC3F0}"/>
          </ac:spMkLst>
        </pc:spChg>
        <pc:spChg chg="mod">
          <ac:chgData name="Dezhong Yao" userId="794760dbfb091494" providerId="LiveId" clId="{EABC2D78-19C7-4AD6-B975-783CF6483107}" dt="2020-08-15T00:52:13.482" v="23"/>
          <ac:spMkLst>
            <pc:docMk/>
            <pc:sldMk cId="855177236" sldId="339"/>
            <ac:spMk id="33" creationId="{0AF33615-F965-428E-B441-2D12EB95832F}"/>
          </ac:spMkLst>
        </pc:spChg>
        <pc:spChg chg="mod">
          <ac:chgData name="Dezhong Yao" userId="794760dbfb091494" providerId="LiveId" clId="{EABC2D78-19C7-4AD6-B975-783CF6483107}" dt="2020-08-15T00:52:13.482" v="23"/>
          <ac:spMkLst>
            <pc:docMk/>
            <pc:sldMk cId="855177236" sldId="339"/>
            <ac:spMk id="34" creationId="{25C5B0DE-D4A6-4224-97DC-A0C1DDD65BB8}"/>
          </ac:spMkLst>
        </pc:spChg>
        <pc:spChg chg="mod">
          <ac:chgData name="Dezhong Yao" userId="794760dbfb091494" providerId="LiveId" clId="{EABC2D78-19C7-4AD6-B975-783CF6483107}" dt="2020-08-15T00:52:13.482" v="23"/>
          <ac:spMkLst>
            <pc:docMk/>
            <pc:sldMk cId="855177236" sldId="339"/>
            <ac:spMk id="35" creationId="{3715C573-8024-4958-BA9E-7E1B6A22AC9D}"/>
          </ac:spMkLst>
        </pc:spChg>
        <pc:grpChg chg="add mod">
          <ac:chgData name="Dezhong Yao" userId="794760dbfb091494" providerId="LiveId" clId="{EABC2D78-19C7-4AD6-B975-783CF6483107}" dt="2020-08-15T00:52:13.482" v="23"/>
          <ac:grpSpMkLst>
            <pc:docMk/>
            <pc:sldMk cId="855177236" sldId="339"/>
            <ac:grpSpMk id="6" creationId="{2E83B0E8-675C-4E4D-AFA2-0C7604618C7E}"/>
          </ac:grpSpMkLst>
        </pc:grpChg>
        <pc:grpChg chg="mod">
          <ac:chgData name="Dezhong Yao" userId="794760dbfb091494" providerId="LiveId" clId="{EABC2D78-19C7-4AD6-B975-783CF6483107}" dt="2020-08-15T00:52:13.482" v="23"/>
          <ac:grpSpMkLst>
            <pc:docMk/>
            <pc:sldMk cId="855177236" sldId="339"/>
            <ac:grpSpMk id="7" creationId="{9F50C8D7-79D3-4183-881B-72CB5A09944A}"/>
          </ac:grpSpMkLst>
        </pc:grpChg>
        <pc:picChg chg="del">
          <ac:chgData name="Dezhong Yao" userId="794760dbfb091494" providerId="LiveId" clId="{EABC2D78-19C7-4AD6-B975-783CF6483107}" dt="2020-08-15T00:52:10.816" v="22" actId="478"/>
          <ac:picMkLst>
            <pc:docMk/>
            <pc:sldMk cId="855177236" sldId="339"/>
            <ac:picMk id="5" creationId="{E4C2C4C7-7ABC-4199-B6EA-CFBE226A5726}"/>
          </ac:picMkLst>
        </pc:picChg>
        <pc:cxnChg chg="mod">
          <ac:chgData name="Dezhong Yao" userId="794760dbfb091494" providerId="LiveId" clId="{EABC2D78-19C7-4AD6-B975-783CF6483107}" dt="2020-08-15T00:52:13.482" v="23"/>
          <ac:cxnSpMkLst>
            <pc:docMk/>
            <pc:sldMk cId="855177236" sldId="339"/>
            <ac:cxnSpMk id="14" creationId="{FFD90BE7-A3AD-4F5A-BD33-954122EA298F}"/>
          </ac:cxnSpMkLst>
        </pc:cxnChg>
        <pc:cxnChg chg="mod">
          <ac:chgData name="Dezhong Yao" userId="794760dbfb091494" providerId="LiveId" clId="{EABC2D78-19C7-4AD6-B975-783CF6483107}" dt="2020-08-15T00:52:13.482" v="23"/>
          <ac:cxnSpMkLst>
            <pc:docMk/>
            <pc:sldMk cId="855177236" sldId="339"/>
            <ac:cxnSpMk id="15" creationId="{5E3B15AD-8242-4F75-8F74-45385F32057C}"/>
          </ac:cxnSpMkLst>
        </pc:cxnChg>
        <pc:cxnChg chg="mod">
          <ac:chgData name="Dezhong Yao" userId="794760dbfb091494" providerId="LiveId" clId="{EABC2D78-19C7-4AD6-B975-783CF6483107}" dt="2020-08-15T00:52:13.482" v="23"/>
          <ac:cxnSpMkLst>
            <pc:docMk/>
            <pc:sldMk cId="855177236" sldId="339"/>
            <ac:cxnSpMk id="16" creationId="{E50DB1D6-3206-44D3-A718-41CCB4AA4637}"/>
          </ac:cxnSpMkLst>
        </pc:cxnChg>
        <pc:cxnChg chg="mod">
          <ac:chgData name="Dezhong Yao" userId="794760dbfb091494" providerId="LiveId" clId="{EABC2D78-19C7-4AD6-B975-783CF6483107}" dt="2020-08-15T00:52:13.482" v="23"/>
          <ac:cxnSpMkLst>
            <pc:docMk/>
            <pc:sldMk cId="855177236" sldId="339"/>
            <ac:cxnSpMk id="17" creationId="{3E86EBF2-7409-4508-840D-DCC04F91E77E}"/>
          </ac:cxnSpMkLst>
        </pc:cxnChg>
        <pc:cxnChg chg="mod">
          <ac:chgData name="Dezhong Yao" userId="794760dbfb091494" providerId="LiveId" clId="{EABC2D78-19C7-4AD6-B975-783CF6483107}" dt="2020-08-15T00:52:13.482" v="23"/>
          <ac:cxnSpMkLst>
            <pc:docMk/>
            <pc:sldMk cId="855177236" sldId="339"/>
            <ac:cxnSpMk id="20" creationId="{FD5E7792-6480-4865-8F64-F62B4A2FC5BF}"/>
          </ac:cxnSpMkLst>
        </pc:cxnChg>
        <pc:cxnChg chg="mod">
          <ac:chgData name="Dezhong Yao" userId="794760dbfb091494" providerId="LiveId" clId="{EABC2D78-19C7-4AD6-B975-783CF6483107}" dt="2020-08-15T00:52:13.482" v="23"/>
          <ac:cxnSpMkLst>
            <pc:docMk/>
            <pc:sldMk cId="855177236" sldId="339"/>
            <ac:cxnSpMk id="21" creationId="{1DEB38A0-0D94-46D2-A707-6AB2BBCC4759}"/>
          </ac:cxnSpMkLst>
        </pc:cxnChg>
        <pc:cxnChg chg="mod">
          <ac:chgData name="Dezhong Yao" userId="794760dbfb091494" providerId="LiveId" clId="{EABC2D78-19C7-4AD6-B975-783CF6483107}" dt="2020-08-15T00:52:13.482" v="23"/>
          <ac:cxnSpMkLst>
            <pc:docMk/>
            <pc:sldMk cId="855177236" sldId="339"/>
            <ac:cxnSpMk id="25" creationId="{6153F2C9-7B9A-41C0-A02F-8F5978229CFA}"/>
          </ac:cxnSpMkLst>
        </pc:cxnChg>
        <pc:cxnChg chg="mod">
          <ac:chgData name="Dezhong Yao" userId="794760dbfb091494" providerId="LiveId" clId="{EABC2D78-19C7-4AD6-B975-783CF6483107}" dt="2020-08-15T00:52:13.482" v="23"/>
          <ac:cxnSpMkLst>
            <pc:docMk/>
            <pc:sldMk cId="855177236" sldId="339"/>
            <ac:cxnSpMk id="26" creationId="{5E5C7A46-5767-43A2-8AA0-5A5F473F88EA}"/>
          </ac:cxnSpMkLst>
        </pc:cxnChg>
        <pc:cxnChg chg="mod">
          <ac:chgData name="Dezhong Yao" userId="794760dbfb091494" providerId="LiveId" clId="{EABC2D78-19C7-4AD6-B975-783CF6483107}" dt="2020-08-15T00:52:13.482" v="23"/>
          <ac:cxnSpMkLst>
            <pc:docMk/>
            <pc:sldMk cId="855177236" sldId="339"/>
            <ac:cxnSpMk id="27" creationId="{10023997-6AB0-4E91-9497-F606B1D563FC}"/>
          </ac:cxnSpMkLst>
        </pc:cxnChg>
        <pc:cxnChg chg="mod">
          <ac:chgData name="Dezhong Yao" userId="794760dbfb091494" providerId="LiveId" clId="{EABC2D78-19C7-4AD6-B975-783CF6483107}" dt="2020-08-15T00:52:13.482" v="23"/>
          <ac:cxnSpMkLst>
            <pc:docMk/>
            <pc:sldMk cId="855177236" sldId="339"/>
            <ac:cxnSpMk id="29" creationId="{756967ED-6928-4825-9935-694FAFB21FEE}"/>
          </ac:cxnSpMkLst>
        </pc:cxnChg>
        <pc:cxnChg chg="mod">
          <ac:chgData name="Dezhong Yao" userId="794760dbfb091494" providerId="LiveId" clId="{EABC2D78-19C7-4AD6-B975-783CF6483107}" dt="2020-08-15T00:52:13.482" v="23"/>
          <ac:cxnSpMkLst>
            <pc:docMk/>
            <pc:sldMk cId="855177236" sldId="339"/>
            <ac:cxnSpMk id="30" creationId="{BAFD2B6E-BA63-43A8-82B3-716B3868E60E}"/>
          </ac:cxnSpMkLst>
        </pc:cxnChg>
        <pc:cxnChg chg="mod">
          <ac:chgData name="Dezhong Yao" userId="794760dbfb091494" providerId="LiveId" clId="{EABC2D78-19C7-4AD6-B975-783CF6483107}" dt="2020-08-15T00:52:13.482" v="23"/>
          <ac:cxnSpMkLst>
            <pc:docMk/>
            <pc:sldMk cId="855177236" sldId="339"/>
            <ac:cxnSpMk id="32" creationId="{A4647545-5000-4521-9FD4-AE9127C733C8}"/>
          </ac:cxnSpMkLst>
        </pc:cxnChg>
      </pc:sldChg>
      <pc:sldChg chg="delSp modSp mod">
        <pc:chgData name="Dezhong Yao" userId="794760dbfb091494" providerId="LiveId" clId="{EABC2D78-19C7-4AD6-B975-783CF6483107}" dt="2020-08-15T00:52:33.690" v="26"/>
        <pc:sldMkLst>
          <pc:docMk/>
          <pc:sldMk cId="3344294799" sldId="340"/>
        </pc:sldMkLst>
        <pc:spChg chg="mod">
          <ac:chgData name="Dezhong Yao" userId="794760dbfb091494" providerId="LiveId" clId="{EABC2D78-19C7-4AD6-B975-783CF6483107}" dt="2020-08-15T00:52:33.690" v="26"/>
          <ac:spMkLst>
            <pc:docMk/>
            <pc:sldMk cId="3344294799" sldId="340"/>
            <ac:spMk id="3" creationId="{B046A2AE-2BCD-4CAF-BE65-45AF9EC18B82}"/>
          </ac:spMkLst>
        </pc:spChg>
        <pc:picChg chg="del">
          <ac:chgData name="Dezhong Yao" userId="794760dbfb091494" providerId="LiveId" clId="{EABC2D78-19C7-4AD6-B975-783CF6483107}" dt="2020-08-15T00:52:26.719" v="24" actId="478"/>
          <ac:picMkLst>
            <pc:docMk/>
            <pc:sldMk cId="3344294799" sldId="340"/>
            <ac:picMk id="4" creationId="{E43D6EA6-9008-4A31-96E9-6AFEF070826D}"/>
          </ac:picMkLst>
        </pc:picChg>
      </pc:sldChg>
      <pc:sldChg chg="addSp delSp modSp mod">
        <pc:chgData name="Dezhong Yao" userId="794760dbfb091494" providerId="LiveId" clId="{EABC2D78-19C7-4AD6-B975-783CF6483107}" dt="2020-08-15T00:50:59.592" v="3"/>
        <pc:sldMkLst>
          <pc:docMk/>
          <pc:sldMk cId="2540528039" sldId="344"/>
        </pc:sldMkLst>
        <pc:spChg chg="add mod">
          <ac:chgData name="Dezhong Yao" userId="794760dbfb091494" providerId="LiveId" clId="{EABC2D78-19C7-4AD6-B975-783CF6483107}" dt="2020-08-15T00:50:59.592" v="3"/>
          <ac:spMkLst>
            <pc:docMk/>
            <pc:sldMk cId="2540528039" sldId="344"/>
            <ac:spMk id="4" creationId="{23984BF0-5EA2-4F16-A616-7D684FBDBF13}"/>
          </ac:spMkLst>
        </pc:spChg>
        <pc:spChg chg="add del">
          <ac:chgData name="Dezhong Yao" userId="794760dbfb091494" providerId="LiveId" clId="{EABC2D78-19C7-4AD6-B975-783CF6483107}" dt="2020-08-15T00:50:55.226" v="2" actId="22"/>
          <ac:spMkLst>
            <pc:docMk/>
            <pc:sldMk cId="2540528039" sldId="344"/>
            <ac:spMk id="7" creationId="{94AC6F5F-5B08-422A-BBA8-62DCE1F23535}"/>
          </ac:spMkLst>
        </pc:spChg>
        <pc:picChg chg="del">
          <ac:chgData name="Dezhong Yao" userId="794760dbfb091494" providerId="LiveId" clId="{EABC2D78-19C7-4AD6-B975-783CF6483107}" dt="2020-08-15T00:50:54.138" v="0" actId="478"/>
          <ac:picMkLst>
            <pc:docMk/>
            <pc:sldMk cId="2540528039" sldId="344"/>
            <ac:picMk id="5" creationId="{3AB8D178-1B30-4FC6-947F-4455B8B38013}"/>
          </ac:picMkLst>
        </pc:picChg>
      </pc:sldChg>
      <pc:sldChg chg="delSp modSp mod">
        <pc:chgData name="Dezhong Yao" userId="794760dbfb091494" providerId="LiveId" clId="{EABC2D78-19C7-4AD6-B975-783CF6483107}" dt="2020-08-15T00:51:17.261" v="7"/>
        <pc:sldMkLst>
          <pc:docMk/>
          <pc:sldMk cId="2784837598" sldId="345"/>
        </pc:sldMkLst>
        <pc:spChg chg="mod">
          <ac:chgData name="Dezhong Yao" userId="794760dbfb091494" providerId="LiveId" clId="{EABC2D78-19C7-4AD6-B975-783CF6483107}" dt="2020-08-15T00:51:17.261" v="7"/>
          <ac:spMkLst>
            <pc:docMk/>
            <pc:sldMk cId="2784837598" sldId="345"/>
            <ac:spMk id="3" creationId="{BBFEBD1B-D1AA-4C5E-9B2B-8C4EE0880A72}"/>
          </ac:spMkLst>
        </pc:spChg>
        <pc:picChg chg="del">
          <ac:chgData name="Dezhong Yao" userId="794760dbfb091494" providerId="LiveId" clId="{EABC2D78-19C7-4AD6-B975-783CF6483107}" dt="2020-08-15T00:51:15.727" v="6" actId="478"/>
          <ac:picMkLst>
            <pc:docMk/>
            <pc:sldMk cId="2784837598" sldId="345"/>
            <ac:picMk id="7" creationId="{2AF8DAB7-1213-4496-B31D-6D6682AB5BBC}"/>
          </ac:picMkLst>
        </pc:picChg>
      </pc:sldChg>
      <pc:sldChg chg="delSp modSp mod">
        <pc:chgData name="Dezhong Yao" userId="794760dbfb091494" providerId="LiveId" clId="{EABC2D78-19C7-4AD6-B975-783CF6483107}" dt="2020-08-15T00:51:54.151" v="19"/>
        <pc:sldMkLst>
          <pc:docMk/>
          <pc:sldMk cId="794811579" sldId="346"/>
        </pc:sldMkLst>
        <pc:spChg chg="mod">
          <ac:chgData name="Dezhong Yao" userId="794760dbfb091494" providerId="LiveId" clId="{EABC2D78-19C7-4AD6-B975-783CF6483107}" dt="2020-08-15T00:51:54.151" v="19"/>
          <ac:spMkLst>
            <pc:docMk/>
            <pc:sldMk cId="794811579" sldId="346"/>
            <ac:spMk id="3" creationId="{6748BCB4-94A9-4757-B4A2-971722343C70}"/>
          </ac:spMkLst>
        </pc:spChg>
        <pc:picChg chg="del">
          <ac:chgData name="Dezhong Yao" userId="794760dbfb091494" providerId="LiveId" clId="{EABC2D78-19C7-4AD6-B975-783CF6483107}" dt="2020-08-15T00:51:52.390" v="18" actId="478"/>
          <ac:picMkLst>
            <pc:docMk/>
            <pc:sldMk cId="794811579" sldId="346"/>
            <ac:picMk id="5" creationId="{7606A0BE-610E-4043-BECA-CCEC2DC6A509}"/>
          </ac:picMkLst>
        </pc:picChg>
      </pc:sldChg>
      <pc:sldChg chg="delSp modSp mod">
        <pc:chgData name="Dezhong Yao" userId="794760dbfb091494" providerId="LiveId" clId="{EABC2D78-19C7-4AD6-B975-783CF6483107}" dt="2020-08-15T00:51:08.941" v="5"/>
        <pc:sldMkLst>
          <pc:docMk/>
          <pc:sldMk cId="1952186487" sldId="347"/>
        </pc:sldMkLst>
        <pc:spChg chg="mod">
          <ac:chgData name="Dezhong Yao" userId="794760dbfb091494" providerId="LiveId" clId="{EABC2D78-19C7-4AD6-B975-783CF6483107}" dt="2020-08-15T00:51:08.941" v="5"/>
          <ac:spMkLst>
            <pc:docMk/>
            <pc:sldMk cId="1952186487" sldId="347"/>
            <ac:spMk id="3" creationId="{BBFEBD1B-D1AA-4C5E-9B2B-8C4EE0880A72}"/>
          </ac:spMkLst>
        </pc:spChg>
        <pc:picChg chg="del">
          <ac:chgData name="Dezhong Yao" userId="794760dbfb091494" providerId="LiveId" clId="{EABC2D78-19C7-4AD6-B975-783CF6483107}" dt="2020-08-15T00:51:06.524" v="4" actId="478"/>
          <ac:picMkLst>
            <pc:docMk/>
            <pc:sldMk cId="1952186487" sldId="347"/>
            <ac:picMk id="5" creationId="{6D7B17A2-A4E8-4E2C-9876-28B5DD1EFFD5}"/>
          </ac:picMkLst>
        </pc:picChg>
      </pc:sldChg>
      <pc:sldChg chg="delSp modSp mod">
        <pc:chgData name="Dezhong Yao" userId="794760dbfb091494" providerId="LiveId" clId="{EABC2D78-19C7-4AD6-B975-783CF6483107}" dt="2020-08-15T00:51:44.856" v="17" actId="404"/>
        <pc:sldMkLst>
          <pc:docMk/>
          <pc:sldMk cId="3909770519" sldId="348"/>
        </pc:sldMkLst>
        <pc:spChg chg="mod">
          <ac:chgData name="Dezhong Yao" userId="794760dbfb091494" providerId="LiveId" clId="{EABC2D78-19C7-4AD6-B975-783CF6483107}" dt="2020-08-15T00:51:44.856" v="17" actId="404"/>
          <ac:spMkLst>
            <pc:docMk/>
            <pc:sldMk cId="3909770519" sldId="348"/>
            <ac:spMk id="3" creationId="{BBFEBD1B-D1AA-4C5E-9B2B-8C4EE0880A72}"/>
          </ac:spMkLst>
        </pc:spChg>
        <pc:picChg chg="del">
          <ac:chgData name="Dezhong Yao" userId="794760dbfb091494" providerId="LiveId" clId="{EABC2D78-19C7-4AD6-B975-783CF6483107}" dt="2020-08-15T00:51:23.119" v="8" actId="478"/>
          <ac:picMkLst>
            <pc:docMk/>
            <pc:sldMk cId="3909770519" sldId="348"/>
            <ac:picMk id="6" creationId="{CE4BB618-88EB-44AE-AE5E-CE6DEEAE88E9}"/>
          </ac:picMkLst>
        </pc:picChg>
      </pc:sldChg>
      <pc:sldChg chg="delSp modSp mod">
        <pc:chgData name="Dezhong Yao" userId="794760dbfb091494" providerId="LiveId" clId="{EABC2D78-19C7-4AD6-B975-783CF6483107}" dt="2020-08-15T00:52:01.820" v="21"/>
        <pc:sldMkLst>
          <pc:docMk/>
          <pc:sldMk cId="2611778924" sldId="349"/>
        </pc:sldMkLst>
        <pc:spChg chg="mod">
          <ac:chgData name="Dezhong Yao" userId="794760dbfb091494" providerId="LiveId" clId="{EABC2D78-19C7-4AD6-B975-783CF6483107}" dt="2020-08-15T00:52:01.820" v="21"/>
          <ac:spMkLst>
            <pc:docMk/>
            <pc:sldMk cId="2611778924" sldId="349"/>
            <ac:spMk id="3" creationId="{6748BCB4-94A9-4757-B4A2-971722343C70}"/>
          </ac:spMkLst>
        </pc:spChg>
        <pc:picChg chg="del">
          <ac:chgData name="Dezhong Yao" userId="794760dbfb091494" providerId="LiveId" clId="{EABC2D78-19C7-4AD6-B975-783CF6483107}" dt="2020-08-15T00:52:00.259" v="20" actId="478"/>
          <ac:picMkLst>
            <pc:docMk/>
            <pc:sldMk cId="2611778924" sldId="349"/>
            <ac:picMk id="6" creationId="{7BE9ADFC-36F5-4CC9-8CB1-526AD2F9EB98}"/>
          </ac:picMkLst>
        </pc:picChg>
      </pc:sldChg>
      <pc:sldChg chg="addSp delSp modSp mod">
        <pc:chgData name="Dezhong Yao" userId="794760dbfb091494" providerId="LiveId" clId="{EABC2D78-19C7-4AD6-B975-783CF6483107}" dt="2020-08-15T00:52:55.406" v="28"/>
        <pc:sldMkLst>
          <pc:docMk/>
          <pc:sldMk cId="3693498921" sldId="353"/>
        </pc:sldMkLst>
        <pc:spChg chg="mod">
          <ac:chgData name="Dezhong Yao" userId="794760dbfb091494" providerId="LiveId" clId="{EABC2D78-19C7-4AD6-B975-783CF6483107}" dt="2020-08-15T00:52:55.406" v="28"/>
          <ac:spMkLst>
            <pc:docMk/>
            <pc:sldMk cId="3693498921" sldId="353"/>
            <ac:spMk id="9" creationId="{D466D3E2-1ED1-482A-BB9C-E186FF961CF5}"/>
          </ac:spMkLst>
        </pc:spChg>
        <pc:spChg chg="mod">
          <ac:chgData name="Dezhong Yao" userId="794760dbfb091494" providerId="LiveId" clId="{EABC2D78-19C7-4AD6-B975-783CF6483107}" dt="2020-08-15T00:52:55.406" v="28"/>
          <ac:spMkLst>
            <pc:docMk/>
            <pc:sldMk cId="3693498921" sldId="353"/>
            <ac:spMk id="10" creationId="{DB1A90BE-D6EF-49B7-ACFD-82714DE69BDC}"/>
          </ac:spMkLst>
        </pc:spChg>
        <pc:spChg chg="mod">
          <ac:chgData name="Dezhong Yao" userId="794760dbfb091494" providerId="LiveId" clId="{EABC2D78-19C7-4AD6-B975-783CF6483107}" dt="2020-08-15T00:52:55.406" v="28"/>
          <ac:spMkLst>
            <pc:docMk/>
            <pc:sldMk cId="3693498921" sldId="353"/>
            <ac:spMk id="11" creationId="{DF2574C5-85C5-48EE-9E6F-C8C553116E0F}"/>
          </ac:spMkLst>
        </pc:spChg>
        <pc:spChg chg="mod">
          <ac:chgData name="Dezhong Yao" userId="794760dbfb091494" providerId="LiveId" clId="{EABC2D78-19C7-4AD6-B975-783CF6483107}" dt="2020-08-15T00:52:55.406" v="28"/>
          <ac:spMkLst>
            <pc:docMk/>
            <pc:sldMk cId="3693498921" sldId="353"/>
            <ac:spMk id="12" creationId="{D9E7D8BF-4620-4401-AF19-02C74909D798}"/>
          </ac:spMkLst>
        </pc:spChg>
        <pc:spChg chg="mod">
          <ac:chgData name="Dezhong Yao" userId="794760dbfb091494" providerId="LiveId" clId="{EABC2D78-19C7-4AD6-B975-783CF6483107}" dt="2020-08-15T00:52:55.406" v="28"/>
          <ac:spMkLst>
            <pc:docMk/>
            <pc:sldMk cId="3693498921" sldId="353"/>
            <ac:spMk id="13" creationId="{DB9F82A7-095A-4BFC-999A-1211586F7525}"/>
          </ac:spMkLst>
        </pc:spChg>
        <pc:spChg chg="mod">
          <ac:chgData name="Dezhong Yao" userId="794760dbfb091494" providerId="LiveId" clId="{EABC2D78-19C7-4AD6-B975-783CF6483107}" dt="2020-08-15T00:52:55.406" v="28"/>
          <ac:spMkLst>
            <pc:docMk/>
            <pc:sldMk cId="3693498921" sldId="353"/>
            <ac:spMk id="14" creationId="{CF01AC58-C0B8-4723-B588-03AE8534C342}"/>
          </ac:spMkLst>
        </pc:spChg>
        <pc:spChg chg="mod">
          <ac:chgData name="Dezhong Yao" userId="794760dbfb091494" providerId="LiveId" clId="{EABC2D78-19C7-4AD6-B975-783CF6483107}" dt="2020-08-15T00:52:55.406" v="28"/>
          <ac:spMkLst>
            <pc:docMk/>
            <pc:sldMk cId="3693498921" sldId="353"/>
            <ac:spMk id="15" creationId="{21F5920E-281A-4D72-9404-80E62449664C}"/>
          </ac:spMkLst>
        </pc:spChg>
        <pc:spChg chg="mod">
          <ac:chgData name="Dezhong Yao" userId="794760dbfb091494" providerId="LiveId" clId="{EABC2D78-19C7-4AD6-B975-783CF6483107}" dt="2020-08-15T00:52:55.406" v="28"/>
          <ac:spMkLst>
            <pc:docMk/>
            <pc:sldMk cId="3693498921" sldId="353"/>
            <ac:spMk id="16" creationId="{3BBC2BB0-8ED2-47DC-A956-E7EF1F1394C6}"/>
          </ac:spMkLst>
        </pc:spChg>
        <pc:spChg chg="mod">
          <ac:chgData name="Dezhong Yao" userId="794760dbfb091494" providerId="LiveId" clId="{EABC2D78-19C7-4AD6-B975-783CF6483107}" dt="2020-08-15T00:52:55.406" v="28"/>
          <ac:spMkLst>
            <pc:docMk/>
            <pc:sldMk cId="3693498921" sldId="353"/>
            <ac:spMk id="17" creationId="{EA7B50B7-A35D-4D2B-BAB3-5F407DB00334}"/>
          </ac:spMkLst>
        </pc:spChg>
        <pc:grpChg chg="add mod">
          <ac:chgData name="Dezhong Yao" userId="794760dbfb091494" providerId="LiveId" clId="{EABC2D78-19C7-4AD6-B975-783CF6483107}" dt="2020-08-15T00:52:55.406" v="28"/>
          <ac:grpSpMkLst>
            <pc:docMk/>
            <pc:sldMk cId="3693498921" sldId="353"/>
            <ac:grpSpMk id="8" creationId="{0B4CC511-C7EF-4E1E-BF61-A41D85D842AD}"/>
          </ac:grpSpMkLst>
        </pc:grpChg>
        <pc:picChg chg="del">
          <ac:chgData name="Dezhong Yao" userId="794760dbfb091494" providerId="LiveId" clId="{EABC2D78-19C7-4AD6-B975-783CF6483107}" dt="2020-08-15T00:52:52.549" v="27" actId="478"/>
          <ac:picMkLst>
            <pc:docMk/>
            <pc:sldMk cId="3693498921" sldId="353"/>
            <ac:picMk id="5" creationId="{5E45BA4C-4BB4-4CB3-AA34-E41AA5B24263}"/>
          </ac:picMkLst>
        </pc:picChg>
        <pc:cxnChg chg="mod">
          <ac:chgData name="Dezhong Yao" userId="794760dbfb091494" providerId="LiveId" clId="{EABC2D78-19C7-4AD6-B975-783CF6483107}" dt="2020-08-15T00:52:55.406" v="28"/>
          <ac:cxnSpMkLst>
            <pc:docMk/>
            <pc:sldMk cId="3693498921" sldId="353"/>
            <ac:cxnSpMk id="18" creationId="{5978DD2F-CD74-4205-9A02-92DCEA0957C8}"/>
          </ac:cxnSpMkLst>
        </pc:cxnChg>
        <pc:cxnChg chg="mod">
          <ac:chgData name="Dezhong Yao" userId="794760dbfb091494" providerId="LiveId" clId="{EABC2D78-19C7-4AD6-B975-783CF6483107}" dt="2020-08-15T00:52:55.406" v="28"/>
          <ac:cxnSpMkLst>
            <pc:docMk/>
            <pc:sldMk cId="3693498921" sldId="353"/>
            <ac:cxnSpMk id="19" creationId="{7CD6D7E5-637D-40F4-B9E3-79CFE378AB55}"/>
          </ac:cxnSpMkLst>
        </pc:cxnChg>
        <pc:cxnChg chg="mod">
          <ac:chgData name="Dezhong Yao" userId="794760dbfb091494" providerId="LiveId" clId="{EABC2D78-19C7-4AD6-B975-783CF6483107}" dt="2020-08-15T00:52:55.406" v="28"/>
          <ac:cxnSpMkLst>
            <pc:docMk/>
            <pc:sldMk cId="3693498921" sldId="353"/>
            <ac:cxnSpMk id="20" creationId="{2DED12F8-0974-4B42-8DEA-3FE963BC3972}"/>
          </ac:cxnSpMkLst>
        </pc:cxnChg>
      </pc:sldChg>
      <pc:sldChg chg="addSp delSp mod">
        <pc:chgData name="Dezhong Yao" userId="794760dbfb091494" providerId="LiveId" clId="{EABC2D78-19C7-4AD6-B975-783CF6483107}" dt="2020-08-15T00:53:45.486" v="42" actId="22"/>
        <pc:sldMkLst>
          <pc:docMk/>
          <pc:sldMk cId="1229853339" sldId="356"/>
        </pc:sldMkLst>
        <pc:spChg chg="add">
          <ac:chgData name="Dezhong Yao" userId="794760dbfb091494" providerId="LiveId" clId="{EABC2D78-19C7-4AD6-B975-783CF6483107}" dt="2020-08-15T00:53:45.486" v="42" actId="22"/>
          <ac:spMkLst>
            <pc:docMk/>
            <pc:sldMk cId="1229853339" sldId="356"/>
            <ac:spMk id="4" creationId="{C844734B-F378-4096-81FB-2A742C0BCD6C}"/>
          </ac:spMkLst>
        </pc:spChg>
        <pc:picChg chg="del">
          <ac:chgData name="Dezhong Yao" userId="794760dbfb091494" providerId="LiveId" clId="{EABC2D78-19C7-4AD6-B975-783CF6483107}" dt="2020-08-15T00:53:45.111" v="41" actId="478"/>
          <ac:picMkLst>
            <pc:docMk/>
            <pc:sldMk cId="1229853339" sldId="356"/>
            <ac:picMk id="5" creationId="{4AF3A06A-D61E-4F15-BFE2-A0C3469F63AE}"/>
          </ac:picMkLst>
        </pc:picChg>
      </pc:sldChg>
      <pc:sldChg chg="addSp delSp modSp mod">
        <pc:chgData name="Dezhong Yao" userId="794760dbfb091494" providerId="LiveId" clId="{EABC2D78-19C7-4AD6-B975-783CF6483107}" dt="2020-08-15T00:53:33.108" v="40" actId="1076"/>
        <pc:sldMkLst>
          <pc:docMk/>
          <pc:sldMk cId="607768206" sldId="362"/>
        </pc:sldMkLst>
        <pc:spChg chg="add del">
          <ac:chgData name="Dezhong Yao" userId="794760dbfb091494" providerId="LiveId" clId="{EABC2D78-19C7-4AD6-B975-783CF6483107}" dt="2020-08-15T00:53:10.956" v="31" actId="22"/>
          <ac:spMkLst>
            <pc:docMk/>
            <pc:sldMk cId="607768206" sldId="362"/>
            <ac:spMk id="4" creationId="{172CFFDB-9932-47A6-A044-54EB9920A1B0}"/>
          </ac:spMkLst>
        </pc:spChg>
        <pc:spChg chg="add mod">
          <ac:chgData name="Dezhong Yao" userId="794760dbfb091494" providerId="LiveId" clId="{EABC2D78-19C7-4AD6-B975-783CF6483107}" dt="2020-08-15T00:53:16.611" v="34" actId="1076"/>
          <ac:spMkLst>
            <pc:docMk/>
            <pc:sldMk cId="607768206" sldId="362"/>
            <ac:spMk id="6" creationId="{422F6864-108D-4E08-A19C-A0B53E74877C}"/>
          </ac:spMkLst>
        </pc:spChg>
        <pc:spChg chg="add del">
          <ac:chgData name="Dezhong Yao" userId="794760dbfb091494" providerId="LiveId" clId="{EABC2D78-19C7-4AD6-B975-783CF6483107}" dt="2020-08-15T00:53:24.948" v="38" actId="22"/>
          <ac:spMkLst>
            <pc:docMk/>
            <pc:sldMk cId="607768206" sldId="362"/>
            <ac:spMk id="8" creationId="{EF9414E0-A88E-41AC-AC10-5C83C00BB4F4}"/>
          </ac:spMkLst>
        </pc:spChg>
        <pc:spChg chg="add mod">
          <ac:chgData name="Dezhong Yao" userId="794760dbfb091494" providerId="LiveId" clId="{EABC2D78-19C7-4AD6-B975-783CF6483107}" dt="2020-08-15T00:53:33.108" v="40" actId="1076"/>
          <ac:spMkLst>
            <pc:docMk/>
            <pc:sldMk cId="607768206" sldId="362"/>
            <ac:spMk id="10" creationId="{1571FFF1-7ACE-496D-B055-9F49BAB467B8}"/>
          </ac:spMkLst>
        </pc:spChg>
        <pc:spChg chg="mod">
          <ac:chgData name="Dezhong Yao" userId="794760dbfb091494" providerId="LiveId" clId="{EABC2D78-19C7-4AD6-B975-783CF6483107}" dt="2020-08-15T00:53:19.612" v="35" actId="1076"/>
          <ac:spMkLst>
            <pc:docMk/>
            <pc:sldMk cId="607768206" sldId="362"/>
            <ac:spMk id="17" creationId="{DAEE2444-C434-4EF6-BCEC-D3EB5863AD66}"/>
          </ac:spMkLst>
        </pc:spChg>
        <pc:picChg chg="del">
          <ac:chgData name="Dezhong Yao" userId="794760dbfb091494" providerId="LiveId" clId="{EABC2D78-19C7-4AD6-B975-783CF6483107}" dt="2020-08-15T00:53:07.453" v="29" actId="478"/>
          <ac:picMkLst>
            <pc:docMk/>
            <pc:sldMk cId="607768206" sldId="362"/>
            <ac:picMk id="7" creationId="{8ED44C16-A56B-4820-A7CE-3990EBC5921F}"/>
          </ac:picMkLst>
        </pc:picChg>
        <pc:picChg chg="del">
          <ac:chgData name="Dezhong Yao" userId="794760dbfb091494" providerId="LiveId" clId="{EABC2D78-19C7-4AD6-B975-783CF6483107}" dt="2020-08-15T00:53:23.632" v="36" actId="478"/>
          <ac:picMkLst>
            <pc:docMk/>
            <pc:sldMk cId="607768206" sldId="362"/>
            <ac:picMk id="9" creationId="{91A0284F-702E-401A-B3AD-2E2127A83387}"/>
          </ac:picMkLst>
        </pc:picChg>
      </pc:sldChg>
      <pc:sldChg chg="addSp delSp modSp mod">
        <pc:chgData name="Dezhong Yao" userId="794760dbfb091494" providerId="LiveId" clId="{EABC2D78-19C7-4AD6-B975-783CF6483107}" dt="2020-08-15T00:54:00.186" v="44"/>
        <pc:sldMkLst>
          <pc:docMk/>
          <pc:sldMk cId="3251004255" sldId="367"/>
        </pc:sldMkLst>
        <pc:spChg chg="mod">
          <ac:chgData name="Dezhong Yao" userId="794760dbfb091494" providerId="LiveId" clId="{EABC2D78-19C7-4AD6-B975-783CF6483107}" dt="2020-08-15T00:54:00.186" v="44"/>
          <ac:spMkLst>
            <pc:docMk/>
            <pc:sldMk cId="3251004255" sldId="367"/>
            <ac:spMk id="6" creationId="{5801566B-4F65-4A5E-9CA4-5F2DB19AF8E1}"/>
          </ac:spMkLst>
        </pc:spChg>
        <pc:spChg chg="mod">
          <ac:chgData name="Dezhong Yao" userId="794760dbfb091494" providerId="LiveId" clId="{EABC2D78-19C7-4AD6-B975-783CF6483107}" dt="2020-08-15T00:54:00.186" v="44"/>
          <ac:spMkLst>
            <pc:docMk/>
            <pc:sldMk cId="3251004255" sldId="367"/>
            <ac:spMk id="7" creationId="{A6856B7B-CB17-4587-BB08-992745C55B0C}"/>
          </ac:spMkLst>
        </pc:spChg>
        <pc:spChg chg="mod">
          <ac:chgData name="Dezhong Yao" userId="794760dbfb091494" providerId="LiveId" clId="{EABC2D78-19C7-4AD6-B975-783CF6483107}" dt="2020-08-15T00:54:00.186" v="44"/>
          <ac:spMkLst>
            <pc:docMk/>
            <pc:sldMk cId="3251004255" sldId="367"/>
            <ac:spMk id="8" creationId="{450CB133-66C8-49CF-BB29-A909CBA8D161}"/>
          </ac:spMkLst>
        </pc:spChg>
        <pc:spChg chg="mod">
          <ac:chgData name="Dezhong Yao" userId="794760dbfb091494" providerId="LiveId" clId="{EABC2D78-19C7-4AD6-B975-783CF6483107}" dt="2020-08-15T00:54:00.186" v="44"/>
          <ac:spMkLst>
            <pc:docMk/>
            <pc:sldMk cId="3251004255" sldId="367"/>
            <ac:spMk id="10" creationId="{53DDF3D5-378E-4BE8-9F2B-316A709006A3}"/>
          </ac:spMkLst>
        </pc:spChg>
        <pc:spChg chg="mod">
          <ac:chgData name="Dezhong Yao" userId="794760dbfb091494" providerId="LiveId" clId="{EABC2D78-19C7-4AD6-B975-783CF6483107}" dt="2020-08-15T00:54:00.186" v="44"/>
          <ac:spMkLst>
            <pc:docMk/>
            <pc:sldMk cId="3251004255" sldId="367"/>
            <ac:spMk id="11" creationId="{03118333-6DF5-4553-8B8E-50A3FDC85F24}"/>
          </ac:spMkLst>
        </pc:spChg>
        <pc:spChg chg="mod">
          <ac:chgData name="Dezhong Yao" userId="794760dbfb091494" providerId="LiveId" clId="{EABC2D78-19C7-4AD6-B975-783CF6483107}" dt="2020-08-15T00:54:00.186" v="44"/>
          <ac:spMkLst>
            <pc:docMk/>
            <pc:sldMk cId="3251004255" sldId="367"/>
            <ac:spMk id="12" creationId="{8092815E-B8FB-45FC-9F12-4A4481B2DFE3}"/>
          </ac:spMkLst>
        </pc:spChg>
        <pc:spChg chg="mod">
          <ac:chgData name="Dezhong Yao" userId="794760dbfb091494" providerId="LiveId" clId="{EABC2D78-19C7-4AD6-B975-783CF6483107}" dt="2020-08-15T00:54:00.186" v="44"/>
          <ac:spMkLst>
            <pc:docMk/>
            <pc:sldMk cId="3251004255" sldId="367"/>
            <ac:spMk id="13" creationId="{32276A7D-6D52-4416-9493-9072929361C7}"/>
          </ac:spMkLst>
        </pc:spChg>
        <pc:spChg chg="mod">
          <ac:chgData name="Dezhong Yao" userId="794760dbfb091494" providerId="LiveId" clId="{EABC2D78-19C7-4AD6-B975-783CF6483107}" dt="2020-08-15T00:54:00.186" v="44"/>
          <ac:spMkLst>
            <pc:docMk/>
            <pc:sldMk cId="3251004255" sldId="367"/>
            <ac:spMk id="14" creationId="{BBD65B31-3A74-4921-B2F5-1FFC18727B22}"/>
          </ac:spMkLst>
        </pc:spChg>
        <pc:spChg chg="mod">
          <ac:chgData name="Dezhong Yao" userId="794760dbfb091494" providerId="LiveId" clId="{EABC2D78-19C7-4AD6-B975-783CF6483107}" dt="2020-08-15T00:54:00.186" v="44"/>
          <ac:spMkLst>
            <pc:docMk/>
            <pc:sldMk cId="3251004255" sldId="367"/>
            <ac:spMk id="15" creationId="{B96E8447-15BE-4E12-BC59-3AB3E36FA1FB}"/>
          </ac:spMkLst>
        </pc:spChg>
        <pc:spChg chg="mod">
          <ac:chgData name="Dezhong Yao" userId="794760dbfb091494" providerId="LiveId" clId="{EABC2D78-19C7-4AD6-B975-783CF6483107}" dt="2020-08-15T00:54:00.186" v="44"/>
          <ac:spMkLst>
            <pc:docMk/>
            <pc:sldMk cId="3251004255" sldId="367"/>
            <ac:spMk id="16" creationId="{FFED64DA-8265-41ED-B8FA-F1D388509F52}"/>
          </ac:spMkLst>
        </pc:spChg>
        <pc:spChg chg="mod">
          <ac:chgData name="Dezhong Yao" userId="794760dbfb091494" providerId="LiveId" clId="{EABC2D78-19C7-4AD6-B975-783CF6483107}" dt="2020-08-15T00:54:00.186" v="44"/>
          <ac:spMkLst>
            <pc:docMk/>
            <pc:sldMk cId="3251004255" sldId="367"/>
            <ac:spMk id="17" creationId="{8F36A5CA-FCEA-4DE1-9AF2-28103DCB6CA9}"/>
          </ac:spMkLst>
        </pc:spChg>
        <pc:spChg chg="mod">
          <ac:chgData name="Dezhong Yao" userId="794760dbfb091494" providerId="LiveId" clId="{EABC2D78-19C7-4AD6-B975-783CF6483107}" dt="2020-08-15T00:54:00.186" v="44"/>
          <ac:spMkLst>
            <pc:docMk/>
            <pc:sldMk cId="3251004255" sldId="367"/>
            <ac:spMk id="27" creationId="{2CBF5B96-429C-48D6-BC21-22180BECC7A2}"/>
          </ac:spMkLst>
        </pc:spChg>
        <pc:spChg chg="mod">
          <ac:chgData name="Dezhong Yao" userId="794760dbfb091494" providerId="LiveId" clId="{EABC2D78-19C7-4AD6-B975-783CF6483107}" dt="2020-08-15T00:54:00.186" v="44"/>
          <ac:spMkLst>
            <pc:docMk/>
            <pc:sldMk cId="3251004255" sldId="367"/>
            <ac:spMk id="28" creationId="{2856C01C-ABE6-4C2E-92B9-F0417A6416BF}"/>
          </ac:spMkLst>
        </pc:spChg>
        <pc:spChg chg="mod">
          <ac:chgData name="Dezhong Yao" userId="794760dbfb091494" providerId="LiveId" clId="{EABC2D78-19C7-4AD6-B975-783CF6483107}" dt="2020-08-15T00:54:00.186" v="44"/>
          <ac:spMkLst>
            <pc:docMk/>
            <pc:sldMk cId="3251004255" sldId="367"/>
            <ac:spMk id="31" creationId="{148C8DC8-A6C0-4FBF-9EB7-B1BA9A6DEB2D}"/>
          </ac:spMkLst>
        </pc:spChg>
        <pc:grpChg chg="add mod">
          <ac:chgData name="Dezhong Yao" userId="794760dbfb091494" providerId="LiveId" clId="{EABC2D78-19C7-4AD6-B975-783CF6483107}" dt="2020-08-15T00:54:00.186" v="44"/>
          <ac:grpSpMkLst>
            <pc:docMk/>
            <pc:sldMk cId="3251004255" sldId="367"/>
            <ac:grpSpMk id="5" creationId="{2039BCDB-7344-4AE9-83FC-78B8B255B1BC}"/>
          </ac:grpSpMkLst>
        </pc:grpChg>
        <pc:picChg chg="del">
          <ac:chgData name="Dezhong Yao" userId="794760dbfb091494" providerId="LiveId" clId="{EABC2D78-19C7-4AD6-B975-783CF6483107}" dt="2020-08-15T00:53:59.895" v="43" actId="478"/>
          <ac:picMkLst>
            <pc:docMk/>
            <pc:sldMk cId="3251004255" sldId="367"/>
            <ac:picMk id="9" creationId="{93A8EFF8-65CD-4CA5-93F2-3C0DE5B01671}"/>
          </ac:picMkLst>
        </pc:picChg>
        <pc:cxnChg chg="mod">
          <ac:chgData name="Dezhong Yao" userId="794760dbfb091494" providerId="LiveId" clId="{EABC2D78-19C7-4AD6-B975-783CF6483107}" dt="2020-08-15T00:54:00.186" v="44"/>
          <ac:cxnSpMkLst>
            <pc:docMk/>
            <pc:sldMk cId="3251004255" sldId="367"/>
            <ac:cxnSpMk id="18" creationId="{EACA9424-4F22-471D-B6C3-34E94202FA69}"/>
          </ac:cxnSpMkLst>
        </pc:cxnChg>
        <pc:cxnChg chg="mod">
          <ac:chgData name="Dezhong Yao" userId="794760dbfb091494" providerId="LiveId" clId="{EABC2D78-19C7-4AD6-B975-783CF6483107}" dt="2020-08-15T00:54:00.186" v="44"/>
          <ac:cxnSpMkLst>
            <pc:docMk/>
            <pc:sldMk cId="3251004255" sldId="367"/>
            <ac:cxnSpMk id="19" creationId="{E87F5BDF-EE02-4E6A-B272-99F08FCA9DBD}"/>
          </ac:cxnSpMkLst>
        </pc:cxnChg>
        <pc:cxnChg chg="mod">
          <ac:chgData name="Dezhong Yao" userId="794760dbfb091494" providerId="LiveId" clId="{EABC2D78-19C7-4AD6-B975-783CF6483107}" dt="2020-08-15T00:54:00.186" v="44"/>
          <ac:cxnSpMkLst>
            <pc:docMk/>
            <pc:sldMk cId="3251004255" sldId="367"/>
            <ac:cxnSpMk id="20" creationId="{1F2CA253-BF00-4338-A730-79481E11D1BC}"/>
          </ac:cxnSpMkLst>
        </pc:cxnChg>
        <pc:cxnChg chg="mod">
          <ac:chgData name="Dezhong Yao" userId="794760dbfb091494" providerId="LiveId" clId="{EABC2D78-19C7-4AD6-B975-783CF6483107}" dt="2020-08-15T00:54:00.186" v="44"/>
          <ac:cxnSpMkLst>
            <pc:docMk/>
            <pc:sldMk cId="3251004255" sldId="367"/>
            <ac:cxnSpMk id="21" creationId="{0317992C-9AEC-4344-A77D-6764FD347CA8}"/>
          </ac:cxnSpMkLst>
        </pc:cxnChg>
        <pc:cxnChg chg="mod">
          <ac:chgData name="Dezhong Yao" userId="794760dbfb091494" providerId="LiveId" clId="{EABC2D78-19C7-4AD6-B975-783CF6483107}" dt="2020-08-15T00:54:00.186" v="44"/>
          <ac:cxnSpMkLst>
            <pc:docMk/>
            <pc:sldMk cId="3251004255" sldId="367"/>
            <ac:cxnSpMk id="22" creationId="{98DBA980-B52E-4FF9-AC27-01CDD21DBAC4}"/>
          </ac:cxnSpMkLst>
        </pc:cxnChg>
        <pc:cxnChg chg="mod">
          <ac:chgData name="Dezhong Yao" userId="794760dbfb091494" providerId="LiveId" clId="{EABC2D78-19C7-4AD6-B975-783CF6483107}" dt="2020-08-15T00:54:00.186" v="44"/>
          <ac:cxnSpMkLst>
            <pc:docMk/>
            <pc:sldMk cId="3251004255" sldId="367"/>
            <ac:cxnSpMk id="23" creationId="{5274636D-20C2-42AB-A26C-C54C0BA87F5F}"/>
          </ac:cxnSpMkLst>
        </pc:cxnChg>
        <pc:cxnChg chg="mod">
          <ac:chgData name="Dezhong Yao" userId="794760dbfb091494" providerId="LiveId" clId="{EABC2D78-19C7-4AD6-B975-783CF6483107}" dt="2020-08-15T00:54:00.186" v="44"/>
          <ac:cxnSpMkLst>
            <pc:docMk/>
            <pc:sldMk cId="3251004255" sldId="367"/>
            <ac:cxnSpMk id="24" creationId="{3A780DF4-7A79-4234-8A8A-A44AE3102D51}"/>
          </ac:cxnSpMkLst>
        </pc:cxnChg>
        <pc:cxnChg chg="mod">
          <ac:chgData name="Dezhong Yao" userId="794760dbfb091494" providerId="LiveId" clId="{EABC2D78-19C7-4AD6-B975-783CF6483107}" dt="2020-08-15T00:54:00.186" v="44"/>
          <ac:cxnSpMkLst>
            <pc:docMk/>
            <pc:sldMk cId="3251004255" sldId="367"/>
            <ac:cxnSpMk id="25" creationId="{2F1EE7E1-B85A-47D9-AB48-92DE47C62EE0}"/>
          </ac:cxnSpMkLst>
        </pc:cxnChg>
        <pc:cxnChg chg="mod">
          <ac:chgData name="Dezhong Yao" userId="794760dbfb091494" providerId="LiveId" clId="{EABC2D78-19C7-4AD6-B975-783CF6483107}" dt="2020-08-15T00:54:00.186" v="44"/>
          <ac:cxnSpMkLst>
            <pc:docMk/>
            <pc:sldMk cId="3251004255" sldId="367"/>
            <ac:cxnSpMk id="26" creationId="{BABCBAF8-D6F6-4DAD-AE8E-EF5AEAE13B5D}"/>
          </ac:cxnSpMkLst>
        </pc:cxnChg>
        <pc:cxnChg chg="mod">
          <ac:chgData name="Dezhong Yao" userId="794760dbfb091494" providerId="LiveId" clId="{EABC2D78-19C7-4AD6-B975-783CF6483107}" dt="2020-08-15T00:54:00.186" v="44"/>
          <ac:cxnSpMkLst>
            <pc:docMk/>
            <pc:sldMk cId="3251004255" sldId="367"/>
            <ac:cxnSpMk id="29" creationId="{37AF9AF7-1B68-49B8-9B1F-21AA6DE610F0}"/>
          </ac:cxnSpMkLst>
        </pc:cxnChg>
        <pc:cxnChg chg="mod">
          <ac:chgData name="Dezhong Yao" userId="794760dbfb091494" providerId="LiveId" clId="{EABC2D78-19C7-4AD6-B975-783CF6483107}" dt="2020-08-15T00:54:00.186" v="44"/>
          <ac:cxnSpMkLst>
            <pc:docMk/>
            <pc:sldMk cId="3251004255" sldId="367"/>
            <ac:cxnSpMk id="30" creationId="{D2CEFC3D-4E31-4CAF-8889-F73EA93DE104}"/>
          </ac:cxnSpMkLst>
        </pc:cxnChg>
      </pc:sldChg>
      <pc:sldChg chg="addSp delSp modSp mod">
        <pc:chgData name="Dezhong Yao" userId="794760dbfb091494" providerId="LiveId" clId="{EABC2D78-19C7-4AD6-B975-783CF6483107}" dt="2020-08-15T00:54:30.568" v="58" actId="1035"/>
        <pc:sldMkLst>
          <pc:docMk/>
          <pc:sldMk cId="701722858" sldId="372"/>
        </pc:sldMkLst>
        <pc:spChg chg="mod">
          <ac:chgData name="Dezhong Yao" userId="794760dbfb091494" providerId="LiveId" clId="{EABC2D78-19C7-4AD6-B975-783CF6483107}" dt="2020-08-15T00:54:27.582" v="48"/>
          <ac:spMkLst>
            <pc:docMk/>
            <pc:sldMk cId="701722858" sldId="372"/>
            <ac:spMk id="6" creationId="{B3A66B49-8ED1-4FC2-92D9-EB7BE132B2F1}"/>
          </ac:spMkLst>
        </pc:spChg>
        <pc:spChg chg="mod">
          <ac:chgData name="Dezhong Yao" userId="794760dbfb091494" providerId="LiveId" clId="{EABC2D78-19C7-4AD6-B975-783CF6483107}" dt="2020-08-15T00:54:27.582" v="48"/>
          <ac:spMkLst>
            <pc:docMk/>
            <pc:sldMk cId="701722858" sldId="372"/>
            <ac:spMk id="7" creationId="{C9E34ABB-8BF9-43CD-B002-FC0DFD6BE397}"/>
          </ac:spMkLst>
        </pc:spChg>
        <pc:spChg chg="mod">
          <ac:chgData name="Dezhong Yao" userId="794760dbfb091494" providerId="LiveId" clId="{EABC2D78-19C7-4AD6-B975-783CF6483107}" dt="2020-08-15T00:54:27.582" v="48"/>
          <ac:spMkLst>
            <pc:docMk/>
            <pc:sldMk cId="701722858" sldId="372"/>
            <ac:spMk id="11" creationId="{A4E4CF66-31D3-4D2B-A7A6-86661B2D43D4}"/>
          </ac:spMkLst>
        </pc:spChg>
        <pc:spChg chg="mod">
          <ac:chgData name="Dezhong Yao" userId="794760dbfb091494" providerId="LiveId" clId="{EABC2D78-19C7-4AD6-B975-783CF6483107}" dt="2020-08-15T00:54:27.582" v="48"/>
          <ac:spMkLst>
            <pc:docMk/>
            <pc:sldMk cId="701722858" sldId="372"/>
            <ac:spMk id="12" creationId="{E6FE1DEB-FD17-43E0-B6F2-43BA944B72E6}"/>
          </ac:spMkLst>
        </pc:spChg>
        <pc:spChg chg="mod">
          <ac:chgData name="Dezhong Yao" userId="794760dbfb091494" providerId="LiveId" clId="{EABC2D78-19C7-4AD6-B975-783CF6483107}" dt="2020-08-15T00:54:27.582" v="48"/>
          <ac:spMkLst>
            <pc:docMk/>
            <pc:sldMk cId="701722858" sldId="372"/>
            <ac:spMk id="13" creationId="{E151DF05-FC9C-4FC4-A3AD-97A6AD6CE41B}"/>
          </ac:spMkLst>
        </pc:spChg>
        <pc:spChg chg="mod">
          <ac:chgData name="Dezhong Yao" userId="794760dbfb091494" providerId="LiveId" clId="{EABC2D78-19C7-4AD6-B975-783CF6483107}" dt="2020-08-15T00:54:27.582" v="48"/>
          <ac:spMkLst>
            <pc:docMk/>
            <pc:sldMk cId="701722858" sldId="372"/>
            <ac:spMk id="14" creationId="{E98827DF-3086-42C3-BD6D-5FA0474F88D3}"/>
          </ac:spMkLst>
        </pc:spChg>
        <pc:spChg chg="mod">
          <ac:chgData name="Dezhong Yao" userId="794760dbfb091494" providerId="LiveId" clId="{EABC2D78-19C7-4AD6-B975-783CF6483107}" dt="2020-08-15T00:54:27.582" v="48"/>
          <ac:spMkLst>
            <pc:docMk/>
            <pc:sldMk cId="701722858" sldId="372"/>
            <ac:spMk id="15" creationId="{CDCAA80B-57E1-4264-8495-20065E5E62EF}"/>
          </ac:spMkLst>
        </pc:spChg>
        <pc:spChg chg="mod">
          <ac:chgData name="Dezhong Yao" userId="794760dbfb091494" providerId="LiveId" clId="{EABC2D78-19C7-4AD6-B975-783CF6483107}" dt="2020-08-15T00:54:27.582" v="48"/>
          <ac:spMkLst>
            <pc:docMk/>
            <pc:sldMk cId="701722858" sldId="372"/>
            <ac:spMk id="17" creationId="{C0B71099-C1C8-43C3-9C02-5225B08322CE}"/>
          </ac:spMkLst>
        </pc:spChg>
        <pc:spChg chg="mod">
          <ac:chgData name="Dezhong Yao" userId="794760dbfb091494" providerId="LiveId" clId="{EABC2D78-19C7-4AD6-B975-783CF6483107}" dt="2020-08-15T00:54:27.582" v="48"/>
          <ac:spMkLst>
            <pc:docMk/>
            <pc:sldMk cId="701722858" sldId="372"/>
            <ac:spMk id="18" creationId="{84591D9D-3EEF-4857-ADF2-B45D64BDC135}"/>
          </ac:spMkLst>
        </pc:spChg>
        <pc:spChg chg="mod">
          <ac:chgData name="Dezhong Yao" userId="794760dbfb091494" providerId="LiveId" clId="{EABC2D78-19C7-4AD6-B975-783CF6483107}" dt="2020-08-15T00:54:27.582" v="48"/>
          <ac:spMkLst>
            <pc:docMk/>
            <pc:sldMk cId="701722858" sldId="372"/>
            <ac:spMk id="38" creationId="{C1327D7D-6819-40B4-82DB-52D13FFE24B7}"/>
          </ac:spMkLst>
        </pc:spChg>
        <pc:spChg chg="mod">
          <ac:chgData name="Dezhong Yao" userId="794760dbfb091494" providerId="LiveId" clId="{EABC2D78-19C7-4AD6-B975-783CF6483107}" dt="2020-08-15T00:54:27.582" v="48"/>
          <ac:spMkLst>
            <pc:docMk/>
            <pc:sldMk cId="701722858" sldId="372"/>
            <ac:spMk id="39" creationId="{868C60FB-2E84-4926-BD98-406DE0B5734D}"/>
          </ac:spMkLst>
        </pc:spChg>
        <pc:spChg chg="mod">
          <ac:chgData name="Dezhong Yao" userId="794760dbfb091494" providerId="LiveId" clId="{EABC2D78-19C7-4AD6-B975-783CF6483107}" dt="2020-08-15T00:54:27.582" v="48"/>
          <ac:spMkLst>
            <pc:docMk/>
            <pc:sldMk cId="701722858" sldId="372"/>
            <ac:spMk id="40" creationId="{FACE3F15-AB97-4C2B-A259-2BAC18C76FF2}"/>
          </ac:spMkLst>
        </pc:spChg>
        <pc:spChg chg="mod">
          <ac:chgData name="Dezhong Yao" userId="794760dbfb091494" providerId="LiveId" clId="{EABC2D78-19C7-4AD6-B975-783CF6483107}" dt="2020-08-15T00:54:27.582" v="48"/>
          <ac:spMkLst>
            <pc:docMk/>
            <pc:sldMk cId="701722858" sldId="372"/>
            <ac:spMk id="41" creationId="{199D87A2-BAD8-4A8B-828A-4A4DEE72305A}"/>
          </ac:spMkLst>
        </pc:spChg>
        <pc:spChg chg="mod">
          <ac:chgData name="Dezhong Yao" userId="794760dbfb091494" providerId="LiveId" clId="{EABC2D78-19C7-4AD6-B975-783CF6483107}" dt="2020-08-15T00:54:27.582" v="48"/>
          <ac:spMkLst>
            <pc:docMk/>
            <pc:sldMk cId="701722858" sldId="372"/>
            <ac:spMk id="42" creationId="{FB650987-5267-4804-BC2F-1E2948BDFA2C}"/>
          </ac:spMkLst>
        </pc:spChg>
        <pc:spChg chg="mod">
          <ac:chgData name="Dezhong Yao" userId="794760dbfb091494" providerId="LiveId" clId="{EABC2D78-19C7-4AD6-B975-783CF6483107}" dt="2020-08-15T00:54:27.582" v="48"/>
          <ac:spMkLst>
            <pc:docMk/>
            <pc:sldMk cId="701722858" sldId="372"/>
            <ac:spMk id="43" creationId="{F5DB7E41-FF0E-4ACE-8DDC-39E2AD00E6A1}"/>
          </ac:spMkLst>
        </pc:spChg>
        <pc:spChg chg="mod">
          <ac:chgData name="Dezhong Yao" userId="794760dbfb091494" providerId="LiveId" clId="{EABC2D78-19C7-4AD6-B975-783CF6483107}" dt="2020-08-15T00:54:27.582" v="48"/>
          <ac:spMkLst>
            <pc:docMk/>
            <pc:sldMk cId="701722858" sldId="372"/>
            <ac:spMk id="44" creationId="{B8B36745-D1D4-48BB-9EE6-4B0137271BBA}"/>
          </ac:spMkLst>
        </pc:spChg>
        <pc:spChg chg="mod">
          <ac:chgData name="Dezhong Yao" userId="794760dbfb091494" providerId="LiveId" clId="{EABC2D78-19C7-4AD6-B975-783CF6483107}" dt="2020-08-15T00:54:27.582" v="48"/>
          <ac:spMkLst>
            <pc:docMk/>
            <pc:sldMk cId="701722858" sldId="372"/>
            <ac:spMk id="45" creationId="{F29EC3B6-BEBA-48AA-AC48-DEB7BE2491F1}"/>
          </ac:spMkLst>
        </pc:spChg>
        <pc:spChg chg="mod">
          <ac:chgData name="Dezhong Yao" userId="794760dbfb091494" providerId="LiveId" clId="{EABC2D78-19C7-4AD6-B975-783CF6483107}" dt="2020-08-15T00:54:27.582" v="48"/>
          <ac:spMkLst>
            <pc:docMk/>
            <pc:sldMk cId="701722858" sldId="372"/>
            <ac:spMk id="46" creationId="{AFA0DBE0-77BB-44B1-9F0F-E82D1B17BA3B}"/>
          </ac:spMkLst>
        </pc:spChg>
        <pc:spChg chg="mod">
          <ac:chgData name="Dezhong Yao" userId="794760dbfb091494" providerId="LiveId" clId="{EABC2D78-19C7-4AD6-B975-783CF6483107}" dt="2020-08-15T00:54:27.582" v="48"/>
          <ac:spMkLst>
            <pc:docMk/>
            <pc:sldMk cId="701722858" sldId="372"/>
            <ac:spMk id="47" creationId="{303D950D-0D72-42D9-B4BD-4143E464D867}"/>
          </ac:spMkLst>
        </pc:spChg>
        <pc:spChg chg="mod">
          <ac:chgData name="Dezhong Yao" userId="794760dbfb091494" providerId="LiveId" clId="{EABC2D78-19C7-4AD6-B975-783CF6483107}" dt="2020-08-15T00:54:27.582" v="48"/>
          <ac:spMkLst>
            <pc:docMk/>
            <pc:sldMk cId="701722858" sldId="372"/>
            <ac:spMk id="48" creationId="{2DBBC548-4402-4C26-8530-FA5703A0AE4E}"/>
          </ac:spMkLst>
        </pc:spChg>
        <pc:spChg chg="mod">
          <ac:chgData name="Dezhong Yao" userId="794760dbfb091494" providerId="LiveId" clId="{EABC2D78-19C7-4AD6-B975-783CF6483107}" dt="2020-08-15T00:54:27.582" v="48"/>
          <ac:spMkLst>
            <pc:docMk/>
            <pc:sldMk cId="701722858" sldId="372"/>
            <ac:spMk id="49" creationId="{F5917010-C0ED-4237-AA55-8142BBC8500F}"/>
          </ac:spMkLst>
        </pc:spChg>
        <pc:spChg chg="mod">
          <ac:chgData name="Dezhong Yao" userId="794760dbfb091494" providerId="LiveId" clId="{EABC2D78-19C7-4AD6-B975-783CF6483107}" dt="2020-08-15T00:54:27.582" v="48"/>
          <ac:spMkLst>
            <pc:docMk/>
            <pc:sldMk cId="701722858" sldId="372"/>
            <ac:spMk id="50" creationId="{8876219E-2ABB-4E30-8E9A-ACCE430CBD6B}"/>
          </ac:spMkLst>
        </pc:spChg>
        <pc:spChg chg="mod">
          <ac:chgData name="Dezhong Yao" userId="794760dbfb091494" providerId="LiveId" clId="{EABC2D78-19C7-4AD6-B975-783CF6483107}" dt="2020-08-15T00:54:27.582" v="48"/>
          <ac:spMkLst>
            <pc:docMk/>
            <pc:sldMk cId="701722858" sldId="372"/>
            <ac:spMk id="51" creationId="{241CDC46-9F42-46F7-B73F-EA19425B17D6}"/>
          </ac:spMkLst>
        </pc:spChg>
        <pc:spChg chg="mod">
          <ac:chgData name="Dezhong Yao" userId="794760dbfb091494" providerId="LiveId" clId="{EABC2D78-19C7-4AD6-B975-783CF6483107}" dt="2020-08-15T00:54:27.582" v="48"/>
          <ac:spMkLst>
            <pc:docMk/>
            <pc:sldMk cId="701722858" sldId="372"/>
            <ac:spMk id="52" creationId="{B1C29AA3-12CA-4222-BF44-AAF9C635F798}"/>
          </ac:spMkLst>
        </pc:spChg>
        <pc:spChg chg="mod">
          <ac:chgData name="Dezhong Yao" userId="794760dbfb091494" providerId="LiveId" clId="{EABC2D78-19C7-4AD6-B975-783CF6483107}" dt="2020-08-15T00:54:27.582" v="48"/>
          <ac:spMkLst>
            <pc:docMk/>
            <pc:sldMk cId="701722858" sldId="372"/>
            <ac:spMk id="53" creationId="{3397C10F-3DB9-42C0-85C9-EABA207D9B55}"/>
          </ac:spMkLst>
        </pc:spChg>
        <pc:spChg chg="mod">
          <ac:chgData name="Dezhong Yao" userId="794760dbfb091494" providerId="LiveId" clId="{EABC2D78-19C7-4AD6-B975-783CF6483107}" dt="2020-08-15T00:54:27.582" v="48"/>
          <ac:spMkLst>
            <pc:docMk/>
            <pc:sldMk cId="701722858" sldId="372"/>
            <ac:spMk id="54" creationId="{2018FD77-78D6-4CBF-8293-910E49E90EB2}"/>
          </ac:spMkLst>
        </pc:spChg>
        <pc:spChg chg="mod">
          <ac:chgData name="Dezhong Yao" userId="794760dbfb091494" providerId="LiveId" clId="{EABC2D78-19C7-4AD6-B975-783CF6483107}" dt="2020-08-15T00:54:27.582" v="48"/>
          <ac:spMkLst>
            <pc:docMk/>
            <pc:sldMk cId="701722858" sldId="372"/>
            <ac:spMk id="55" creationId="{9B0F4C3F-165D-4523-B95C-6CADE6C7AAEB}"/>
          </ac:spMkLst>
        </pc:spChg>
        <pc:spChg chg="mod">
          <ac:chgData name="Dezhong Yao" userId="794760dbfb091494" providerId="LiveId" clId="{EABC2D78-19C7-4AD6-B975-783CF6483107}" dt="2020-08-15T00:54:27.582" v="48"/>
          <ac:spMkLst>
            <pc:docMk/>
            <pc:sldMk cId="701722858" sldId="372"/>
            <ac:spMk id="56" creationId="{B80C8529-8CCA-4610-83C0-FAF185177725}"/>
          </ac:spMkLst>
        </pc:spChg>
        <pc:spChg chg="mod">
          <ac:chgData name="Dezhong Yao" userId="794760dbfb091494" providerId="LiveId" clId="{EABC2D78-19C7-4AD6-B975-783CF6483107}" dt="2020-08-15T00:54:27.582" v="48"/>
          <ac:spMkLst>
            <pc:docMk/>
            <pc:sldMk cId="701722858" sldId="372"/>
            <ac:spMk id="57" creationId="{2D467BCD-7B54-4C71-B4F9-772A563263F2}"/>
          </ac:spMkLst>
        </pc:spChg>
        <pc:spChg chg="mod">
          <ac:chgData name="Dezhong Yao" userId="794760dbfb091494" providerId="LiveId" clId="{EABC2D78-19C7-4AD6-B975-783CF6483107}" dt="2020-08-15T00:54:27.582" v="48"/>
          <ac:spMkLst>
            <pc:docMk/>
            <pc:sldMk cId="701722858" sldId="372"/>
            <ac:spMk id="58" creationId="{EB62B363-1A2F-42F1-B2E8-B43FE18FE4DD}"/>
          </ac:spMkLst>
        </pc:spChg>
        <pc:grpChg chg="add mod">
          <ac:chgData name="Dezhong Yao" userId="794760dbfb091494" providerId="LiveId" clId="{EABC2D78-19C7-4AD6-B975-783CF6483107}" dt="2020-08-15T00:54:30.568" v="58" actId="1035"/>
          <ac:grpSpMkLst>
            <pc:docMk/>
            <pc:sldMk cId="701722858" sldId="372"/>
            <ac:grpSpMk id="5" creationId="{DC3DB65F-A0BB-4522-995C-6A444DFFDE28}"/>
          </ac:grpSpMkLst>
        </pc:grpChg>
        <pc:grpChg chg="mod">
          <ac:chgData name="Dezhong Yao" userId="794760dbfb091494" providerId="LiveId" clId="{EABC2D78-19C7-4AD6-B975-783CF6483107}" dt="2020-08-15T00:54:27.582" v="48"/>
          <ac:grpSpMkLst>
            <pc:docMk/>
            <pc:sldMk cId="701722858" sldId="372"/>
            <ac:grpSpMk id="8" creationId="{2E00C14D-1B09-4C0A-9AA9-F8F9BF5A31EC}"/>
          </ac:grpSpMkLst>
        </pc:grpChg>
        <pc:grpChg chg="mod">
          <ac:chgData name="Dezhong Yao" userId="794760dbfb091494" providerId="LiveId" clId="{EABC2D78-19C7-4AD6-B975-783CF6483107}" dt="2020-08-15T00:54:27.582" v="48"/>
          <ac:grpSpMkLst>
            <pc:docMk/>
            <pc:sldMk cId="701722858" sldId="372"/>
            <ac:grpSpMk id="9" creationId="{203AA754-7B70-4D66-8871-8C305CAA6872}"/>
          </ac:grpSpMkLst>
        </pc:grpChg>
        <pc:grpChg chg="mod">
          <ac:chgData name="Dezhong Yao" userId="794760dbfb091494" providerId="LiveId" clId="{EABC2D78-19C7-4AD6-B975-783CF6483107}" dt="2020-08-15T00:54:27.582" v="48"/>
          <ac:grpSpMkLst>
            <pc:docMk/>
            <pc:sldMk cId="701722858" sldId="372"/>
            <ac:grpSpMk id="10" creationId="{89FE421C-D6CA-4668-9795-67A038C127C1}"/>
          </ac:grpSpMkLst>
        </pc:grpChg>
        <pc:grpChg chg="mod">
          <ac:chgData name="Dezhong Yao" userId="794760dbfb091494" providerId="LiveId" clId="{EABC2D78-19C7-4AD6-B975-783CF6483107}" dt="2020-08-15T00:54:27.582" v="48"/>
          <ac:grpSpMkLst>
            <pc:docMk/>
            <pc:sldMk cId="701722858" sldId="372"/>
            <ac:grpSpMk id="16" creationId="{35A88BB5-639C-426E-A792-6A4CE7892A06}"/>
          </ac:grpSpMkLst>
        </pc:grpChg>
        <pc:picChg chg="del">
          <ac:chgData name="Dezhong Yao" userId="794760dbfb091494" providerId="LiveId" clId="{EABC2D78-19C7-4AD6-B975-783CF6483107}" dt="2020-08-15T00:54:27.268" v="47" actId="478"/>
          <ac:picMkLst>
            <pc:docMk/>
            <pc:sldMk cId="701722858" sldId="372"/>
            <ac:picMk id="4" creationId="{1026A678-91A3-43EC-877D-3A74B7A9652B}"/>
          </ac:picMkLst>
        </pc:picChg>
        <pc:cxnChg chg="mod">
          <ac:chgData name="Dezhong Yao" userId="794760dbfb091494" providerId="LiveId" clId="{EABC2D78-19C7-4AD6-B975-783CF6483107}" dt="2020-08-15T00:54:27.582" v="48"/>
          <ac:cxnSpMkLst>
            <pc:docMk/>
            <pc:sldMk cId="701722858" sldId="372"/>
            <ac:cxnSpMk id="19" creationId="{21D5C07A-61CC-42B5-8059-5373C51AE126}"/>
          </ac:cxnSpMkLst>
        </pc:cxnChg>
        <pc:cxnChg chg="mod">
          <ac:chgData name="Dezhong Yao" userId="794760dbfb091494" providerId="LiveId" clId="{EABC2D78-19C7-4AD6-B975-783CF6483107}" dt="2020-08-15T00:54:27.582" v="48"/>
          <ac:cxnSpMkLst>
            <pc:docMk/>
            <pc:sldMk cId="701722858" sldId="372"/>
            <ac:cxnSpMk id="20" creationId="{511F6A16-1931-489C-A10A-A45446076D11}"/>
          </ac:cxnSpMkLst>
        </pc:cxnChg>
        <pc:cxnChg chg="mod">
          <ac:chgData name="Dezhong Yao" userId="794760dbfb091494" providerId="LiveId" clId="{EABC2D78-19C7-4AD6-B975-783CF6483107}" dt="2020-08-15T00:54:27.582" v="48"/>
          <ac:cxnSpMkLst>
            <pc:docMk/>
            <pc:sldMk cId="701722858" sldId="372"/>
            <ac:cxnSpMk id="21" creationId="{96E8E063-1755-4B43-B8D1-A0B4EAF76EA3}"/>
          </ac:cxnSpMkLst>
        </pc:cxnChg>
        <pc:cxnChg chg="mod">
          <ac:chgData name="Dezhong Yao" userId="794760dbfb091494" providerId="LiveId" clId="{EABC2D78-19C7-4AD6-B975-783CF6483107}" dt="2020-08-15T00:54:27.582" v="48"/>
          <ac:cxnSpMkLst>
            <pc:docMk/>
            <pc:sldMk cId="701722858" sldId="372"/>
            <ac:cxnSpMk id="22" creationId="{30507FD4-2B4E-455B-A82A-DDF6AEC4782F}"/>
          </ac:cxnSpMkLst>
        </pc:cxnChg>
        <pc:cxnChg chg="mod">
          <ac:chgData name="Dezhong Yao" userId="794760dbfb091494" providerId="LiveId" clId="{EABC2D78-19C7-4AD6-B975-783CF6483107}" dt="2020-08-15T00:54:27.582" v="48"/>
          <ac:cxnSpMkLst>
            <pc:docMk/>
            <pc:sldMk cId="701722858" sldId="372"/>
            <ac:cxnSpMk id="23" creationId="{284116F5-AF53-4D44-B408-E06D2456E867}"/>
          </ac:cxnSpMkLst>
        </pc:cxnChg>
        <pc:cxnChg chg="mod">
          <ac:chgData name="Dezhong Yao" userId="794760dbfb091494" providerId="LiveId" clId="{EABC2D78-19C7-4AD6-B975-783CF6483107}" dt="2020-08-15T00:54:27.582" v="48"/>
          <ac:cxnSpMkLst>
            <pc:docMk/>
            <pc:sldMk cId="701722858" sldId="372"/>
            <ac:cxnSpMk id="24" creationId="{855C8BF0-BBE7-4FC9-839F-311FE469E698}"/>
          </ac:cxnSpMkLst>
        </pc:cxnChg>
        <pc:cxnChg chg="mod">
          <ac:chgData name="Dezhong Yao" userId="794760dbfb091494" providerId="LiveId" clId="{EABC2D78-19C7-4AD6-B975-783CF6483107}" dt="2020-08-15T00:54:27.582" v="48"/>
          <ac:cxnSpMkLst>
            <pc:docMk/>
            <pc:sldMk cId="701722858" sldId="372"/>
            <ac:cxnSpMk id="25" creationId="{46463B71-BD90-47D4-92FF-69D4CB696968}"/>
          </ac:cxnSpMkLst>
        </pc:cxnChg>
        <pc:cxnChg chg="mod">
          <ac:chgData name="Dezhong Yao" userId="794760dbfb091494" providerId="LiveId" clId="{EABC2D78-19C7-4AD6-B975-783CF6483107}" dt="2020-08-15T00:54:27.582" v="48"/>
          <ac:cxnSpMkLst>
            <pc:docMk/>
            <pc:sldMk cId="701722858" sldId="372"/>
            <ac:cxnSpMk id="26" creationId="{D93C98AE-F85A-44F8-96DA-5DFA784FBD05}"/>
          </ac:cxnSpMkLst>
        </pc:cxnChg>
        <pc:cxnChg chg="mod">
          <ac:chgData name="Dezhong Yao" userId="794760dbfb091494" providerId="LiveId" clId="{EABC2D78-19C7-4AD6-B975-783CF6483107}" dt="2020-08-15T00:54:27.582" v="48"/>
          <ac:cxnSpMkLst>
            <pc:docMk/>
            <pc:sldMk cId="701722858" sldId="372"/>
            <ac:cxnSpMk id="27" creationId="{10618C88-4674-4861-96A7-184E1F9C220A}"/>
          </ac:cxnSpMkLst>
        </pc:cxnChg>
        <pc:cxnChg chg="mod">
          <ac:chgData name="Dezhong Yao" userId="794760dbfb091494" providerId="LiveId" clId="{EABC2D78-19C7-4AD6-B975-783CF6483107}" dt="2020-08-15T00:54:27.582" v="48"/>
          <ac:cxnSpMkLst>
            <pc:docMk/>
            <pc:sldMk cId="701722858" sldId="372"/>
            <ac:cxnSpMk id="28" creationId="{42438F7B-A166-4857-9694-BCF23B7E56C1}"/>
          </ac:cxnSpMkLst>
        </pc:cxnChg>
        <pc:cxnChg chg="mod">
          <ac:chgData name="Dezhong Yao" userId="794760dbfb091494" providerId="LiveId" clId="{EABC2D78-19C7-4AD6-B975-783CF6483107}" dt="2020-08-15T00:54:27.582" v="48"/>
          <ac:cxnSpMkLst>
            <pc:docMk/>
            <pc:sldMk cId="701722858" sldId="372"/>
            <ac:cxnSpMk id="29" creationId="{9118428F-53EB-4EDF-8017-B27AE6A02B5A}"/>
          </ac:cxnSpMkLst>
        </pc:cxnChg>
        <pc:cxnChg chg="mod">
          <ac:chgData name="Dezhong Yao" userId="794760dbfb091494" providerId="LiveId" clId="{EABC2D78-19C7-4AD6-B975-783CF6483107}" dt="2020-08-15T00:54:27.582" v="48"/>
          <ac:cxnSpMkLst>
            <pc:docMk/>
            <pc:sldMk cId="701722858" sldId="372"/>
            <ac:cxnSpMk id="30" creationId="{4520B9EF-93B2-4D68-9080-7CBDE5093D7E}"/>
          </ac:cxnSpMkLst>
        </pc:cxnChg>
        <pc:cxnChg chg="mod">
          <ac:chgData name="Dezhong Yao" userId="794760dbfb091494" providerId="LiveId" clId="{EABC2D78-19C7-4AD6-B975-783CF6483107}" dt="2020-08-15T00:54:27.582" v="48"/>
          <ac:cxnSpMkLst>
            <pc:docMk/>
            <pc:sldMk cId="701722858" sldId="372"/>
            <ac:cxnSpMk id="31" creationId="{B7544ECC-B84B-47B8-9C1F-B5074ED1D34F}"/>
          </ac:cxnSpMkLst>
        </pc:cxnChg>
        <pc:cxnChg chg="mod">
          <ac:chgData name="Dezhong Yao" userId="794760dbfb091494" providerId="LiveId" clId="{EABC2D78-19C7-4AD6-B975-783CF6483107}" dt="2020-08-15T00:54:27.582" v="48"/>
          <ac:cxnSpMkLst>
            <pc:docMk/>
            <pc:sldMk cId="701722858" sldId="372"/>
            <ac:cxnSpMk id="32" creationId="{50BE5B0F-DBDE-47B0-A69E-3978389811E5}"/>
          </ac:cxnSpMkLst>
        </pc:cxnChg>
        <pc:cxnChg chg="mod">
          <ac:chgData name="Dezhong Yao" userId="794760dbfb091494" providerId="LiveId" clId="{EABC2D78-19C7-4AD6-B975-783CF6483107}" dt="2020-08-15T00:54:27.582" v="48"/>
          <ac:cxnSpMkLst>
            <pc:docMk/>
            <pc:sldMk cId="701722858" sldId="372"/>
            <ac:cxnSpMk id="33" creationId="{9DEF0E2E-9B2F-4274-A6BF-A7C2BA06D3B1}"/>
          </ac:cxnSpMkLst>
        </pc:cxnChg>
        <pc:cxnChg chg="mod">
          <ac:chgData name="Dezhong Yao" userId="794760dbfb091494" providerId="LiveId" clId="{EABC2D78-19C7-4AD6-B975-783CF6483107}" dt="2020-08-15T00:54:27.582" v="48"/>
          <ac:cxnSpMkLst>
            <pc:docMk/>
            <pc:sldMk cId="701722858" sldId="372"/>
            <ac:cxnSpMk id="34" creationId="{0B0806C3-9C1F-4E0F-A0FD-945532384050}"/>
          </ac:cxnSpMkLst>
        </pc:cxnChg>
        <pc:cxnChg chg="mod">
          <ac:chgData name="Dezhong Yao" userId="794760dbfb091494" providerId="LiveId" clId="{EABC2D78-19C7-4AD6-B975-783CF6483107}" dt="2020-08-15T00:54:27.582" v="48"/>
          <ac:cxnSpMkLst>
            <pc:docMk/>
            <pc:sldMk cId="701722858" sldId="372"/>
            <ac:cxnSpMk id="35" creationId="{CB05B118-6909-4656-BDF2-25CEBBD20273}"/>
          </ac:cxnSpMkLst>
        </pc:cxnChg>
        <pc:cxnChg chg="mod">
          <ac:chgData name="Dezhong Yao" userId="794760dbfb091494" providerId="LiveId" clId="{EABC2D78-19C7-4AD6-B975-783CF6483107}" dt="2020-08-15T00:54:27.582" v="48"/>
          <ac:cxnSpMkLst>
            <pc:docMk/>
            <pc:sldMk cId="701722858" sldId="372"/>
            <ac:cxnSpMk id="36" creationId="{EF8A4C01-564F-40AB-9FD2-78F78FCF6ADC}"/>
          </ac:cxnSpMkLst>
        </pc:cxnChg>
        <pc:cxnChg chg="mod">
          <ac:chgData name="Dezhong Yao" userId="794760dbfb091494" providerId="LiveId" clId="{EABC2D78-19C7-4AD6-B975-783CF6483107}" dt="2020-08-15T00:54:27.582" v="48"/>
          <ac:cxnSpMkLst>
            <pc:docMk/>
            <pc:sldMk cId="701722858" sldId="372"/>
            <ac:cxnSpMk id="37" creationId="{885ABF4E-6DA4-4EF2-B28C-BF0FC26C0851}"/>
          </ac:cxnSpMkLst>
        </pc:cxnChg>
      </pc:sldChg>
      <pc:sldChg chg="addSp delSp modSp mod">
        <pc:chgData name="Dezhong Yao" userId="794760dbfb091494" providerId="LiveId" clId="{EABC2D78-19C7-4AD6-B975-783CF6483107}" dt="2020-08-15T00:54:38.518" v="69" actId="1038"/>
        <pc:sldMkLst>
          <pc:docMk/>
          <pc:sldMk cId="3292431380" sldId="373"/>
        </pc:sldMkLst>
        <pc:spChg chg="mod">
          <ac:chgData name="Dezhong Yao" userId="794760dbfb091494" providerId="LiveId" clId="{EABC2D78-19C7-4AD6-B975-783CF6483107}" dt="2020-08-15T00:54:35.700" v="60"/>
          <ac:spMkLst>
            <pc:docMk/>
            <pc:sldMk cId="3292431380" sldId="373"/>
            <ac:spMk id="6" creationId="{937A4155-A3B1-4087-97D7-3E4690DA131C}"/>
          </ac:spMkLst>
        </pc:spChg>
        <pc:spChg chg="mod">
          <ac:chgData name="Dezhong Yao" userId="794760dbfb091494" providerId="LiveId" clId="{EABC2D78-19C7-4AD6-B975-783CF6483107}" dt="2020-08-15T00:54:35.700" v="60"/>
          <ac:spMkLst>
            <pc:docMk/>
            <pc:sldMk cId="3292431380" sldId="373"/>
            <ac:spMk id="7" creationId="{3D6D36DE-0C35-4574-9A63-EC797C30030E}"/>
          </ac:spMkLst>
        </pc:spChg>
        <pc:spChg chg="mod">
          <ac:chgData name="Dezhong Yao" userId="794760dbfb091494" providerId="LiveId" clId="{EABC2D78-19C7-4AD6-B975-783CF6483107}" dt="2020-08-15T00:54:35.700" v="60"/>
          <ac:spMkLst>
            <pc:docMk/>
            <pc:sldMk cId="3292431380" sldId="373"/>
            <ac:spMk id="8" creationId="{1C9A3C04-5E63-4ACA-93AC-1B80398CE910}"/>
          </ac:spMkLst>
        </pc:spChg>
        <pc:spChg chg="mod">
          <ac:chgData name="Dezhong Yao" userId="794760dbfb091494" providerId="LiveId" clId="{EABC2D78-19C7-4AD6-B975-783CF6483107}" dt="2020-08-15T00:54:35.700" v="60"/>
          <ac:spMkLst>
            <pc:docMk/>
            <pc:sldMk cId="3292431380" sldId="373"/>
            <ac:spMk id="9" creationId="{29B51DD0-730B-42DB-B616-B3A68F7EF473}"/>
          </ac:spMkLst>
        </pc:spChg>
        <pc:spChg chg="mod">
          <ac:chgData name="Dezhong Yao" userId="794760dbfb091494" providerId="LiveId" clId="{EABC2D78-19C7-4AD6-B975-783CF6483107}" dt="2020-08-15T00:54:35.700" v="60"/>
          <ac:spMkLst>
            <pc:docMk/>
            <pc:sldMk cId="3292431380" sldId="373"/>
            <ac:spMk id="10" creationId="{93CD5673-7E41-4AB1-B623-AC5A26BBB270}"/>
          </ac:spMkLst>
        </pc:spChg>
        <pc:spChg chg="mod">
          <ac:chgData name="Dezhong Yao" userId="794760dbfb091494" providerId="LiveId" clId="{EABC2D78-19C7-4AD6-B975-783CF6483107}" dt="2020-08-15T00:54:35.700" v="60"/>
          <ac:spMkLst>
            <pc:docMk/>
            <pc:sldMk cId="3292431380" sldId="373"/>
            <ac:spMk id="11" creationId="{6747F513-092A-4643-8971-6A906A0968C2}"/>
          </ac:spMkLst>
        </pc:spChg>
        <pc:spChg chg="mod">
          <ac:chgData name="Dezhong Yao" userId="794760dbfb091494" providerId="LiveId" clId="{EABC2D78-19C7-4AD6-B975-783CF6483107}" dt="2020-08-15T00:54:35.700" v="60"/>
          <ac:spMkLst>
            <pc:docMk/>
            <pc:sldMk cId="3292431380" sldId="373"/>
            <ac:spMk id="12" creationId="{EF57C73F-E281-4EB5-A3C7-0F0BD5F6BA6F}"/>
          </ac:spMkLst>
        </pc:spChg>
        <pc:spChg chg="mod">
          <ac:chgData name="Dezhong Yao" userId="794760dbfb091494" providerId="LiveId" clId="{EABC2D78-19C7-4AD6-B975-783CF6483107}" dt="2020-08-15T00:54:35.700" v="60"/>
          <ac:spMkLst>
            <pc:docMk/>
            <pc:sldMk cId="3292431380" sldId="373"/>
            <ac:spMk id="13" creationId="{DF448AF1-A9FA-45DE-8955-BCD506CA7475}"/>
          </ac:spMkLst>
        </pc:spChg>
        <pc:spChg chg="mod">
          <ac:chgData name="Dezhong Yao" userId="794760dbfb091494" providerId="LiveId" clId="{EABC2D78-19C7-4AD6-B975-783CF6483107}" dt="2020-08-15T00:54:35.700" v="60"/>
          <ac:spMkLst>
            <pc:docMk/>
            <pc:sldMk cId="3292431380" sldId="373"/>
            <ac:spMk id="14" creationId="{0FC4371D-07F2-4B01-A250-CC348E008BB9}"/>
          </ac:spMkLst>
        </pc:spChg>
        <pc:spChg chg="mod">
          <ac:chgData name="Dezhong Yao" userId="794760dbfb091494" providerId="LiveId" clId="{EABC2D78-19C7-4AD6-B975-783CF6483107}" dt="2020-08-15T00:54:35.700" v="60"/>
          <ac:spMkLst>
            <pc:docMk/>
            <pc:sldMk cId="3292431380" sldId="373"/>
            <ac:spMk id="15" creationId="{6975AD39-C993-4C72-83FF-9B78FC836781}"/>
          </ac:spMkLst>
        </pc:spChg>
        <pc:spChg chg="mod">
          <ac:chgData name="Dezhong Yao" userId="794760dbfb091494" providerId="LiveId" clId="{EABC2D78-19C7-4AD6-B975-783CF6483107}" dt="2020-08-15T00:54:35.700" v="60"/>
          <ac:spMkLst>
            <pc:docMk/>
            <pc:sldMk cId="3292431380" sldId="373"/>
            <ac:spMk id="16" creationId="{73040D6C-9DDF-45A7-8228-850944C99FB7}"/>
          </ac:spMkLst>
        </pc:spChg>
        <pc:spChg chg="mod">
          <ac:chgData name="Dezhong Yao" userId="794760dbfb091494" providerId="LiveId" clId="{EABC2D78-19C7-4AD6-B975-783CF6483107}" dt="2020-08-15T00:54:35.700" v="60"/>
          <ac:spMkLst>
            <pc:docMk/>
            <pc:sldMk cId="3292431380" sldId="373"/>
            <ac:spMk id="17" creationId="{55152903-C34C-4BCA-BBAF-5D06B86AA406}"/>
          </ac:spMkLst>
        </pc:spChg>
        <pc:spChg chg="mod">
          <ac:chgData name="Dezhong Yao" userId="794760dbfb091494" providerId="LiveId" clId="{EABC2D78-19C7-4AD6-B975-783CF6483107}" dt="2020-08-15T00:54:35.700" v="60"/>
          <ac:spMkLst>
            <pc:docMk/>
            <pc:sldMk cId="3292431380" sldId="373"/>
            <ac:spMk id="18" creationId="{8AF9B363-FBC9-4405-B111-F5801A01AC31}"/>
          </ac:spMkLst>
        </pc:spChg>
        <pc:spChg chg="mod">
          <ac:chgData name="Dezhong Yao" userId="794760dbfb091494" providerId="LiveId" clId="{EABC2D78-19C7-4AD6-B975-783CF6483107}" dt="2020-08-15T00:54:35.700" v="60"/>
          <ac:spMkLst>
            <pc:docMk/>
            <pc:sldMk cId="3292431380" sldId="373"/>
            <ac:spMk id="19" creationId="{1E7229F0-5044-4100-9726-F4A63852E068}"/>
          </ac:spMkLst>
        </pc:spChg>
        <pc:spChg chg="mod">
          <ac:chgData name="Dezhong Yao" userId="794760dbfb091494" providerId="LiveId" clId="{EABC2D78-19C7-4AD6-B975-783CF6483107}" dt="2020-08-15T00:54:35.700" v="60"/>
          <ac:spMkLst>
            <pc:docMk/>
            <pc:sldMk cId="3292431380" sldId="373"/>
            <ac:spMk id="20" creationId="{4A84A8EE-244E-4954-BC1F-1EBAD78C71B2}"/>
          </ac:spMkLst>
        </pc:spChg>
        <pc:spChg chg="mod">
          <ac:chgData name="Dezhong Yao" userId="794760dbfb091494" providerId="LiveId" clId="{EABC2D78-19C7-4AD6-B975-783CF6483107}" dt="2020-08-15T00:54:35.700" v="60"/>
          <ac:spMkLst>
            <pc:docMk/>
            <pc:sldMk cId="3292431380" sldId="373"/>
            <ac:spMk id="21" creationId="{3281BEC7-9825-4C09-B6FD-4A0804552D32}"/>
          </ac:spMkLst>
        </pc:spChg>
        <pc:spChg chg="mod">
          <ac:chgData name="Dezhong Yao" userId="794760dbfb091494" providerId="LiveId" clId="{EABC2D78-19C7-4AD6-B975-783CF6483107}" dt="2020-08-15T00:54:35.700" v="60"/>
          <ac:spMkLst>
            <pc:docMk/>
            <pc:sldMk cId="3292431380" sldId="373"/>
            <ac:spMk id="22" creationId="{0A670BCF-901B-44F8-9191-57A7532A1F7E}"/>
          </ac:spMkLst>
        </pc:spChg>
        <pc:spChg chg="mod">
          <ac:chgData name="Dezhong Yao" userId="794760dbfb091494" providerId="LiveId" clId="{EABC2D78-19C7-4AD6-B975-783CF6483107}" dt="2020-08-15T00:54:35.700" v="60"/>
          <ac:spMkLst>
            <pc:docMk/>
            <pc:sldMk cId="3292431380" sldId="373"/>
            <ac:spMk id="23" creationId="{10B7153D-6A2F-4425-8CF6-9CD5394C81C2}"/>
          </ac:spMkLst>
        </pc:spChg>
        <pc:spChg chg="mod">
          <ac:chgData name="Dezhong Yao" userId="794760dbfb091494" providerId="LiveId" clId="{EABC2D78-19C7-4AD6-B975-783CF6483107}" dt="2020-08-15T00:54:35.700" v="60"/>
          <ac:spMkLst>
            <pc:docMk/>
            <pc:sldMk cId="3292431380" sldId="373"/>
            <ac:spMk id="24" creationId="{D42B4195-C812-4E71-8756-34E9FB3852BA}"/>
          </ac:spMkLst>
        </pc:spChg>
        <pc:spChg chg="mod">
          <ac:chgData name="Dezhong Yao" userId="794760dbfb091494" providerId="LiveId" clId="{EABC2D78-19C7-4AD6-B975-783CF6483107}" dt="2020-08-15T00:54:35.700" v="60"/>
          <ac:spMkLst>
            <pc:docMk/>
            <pc:sldMk cId="3292431380" sldId="373"/>
            <ac:spMk id="25" creationId="{404B507C-1C08-4BCA-9F2E-1322CF2692F2}"/>
          </ac:spMkLst>
        </pc:spChg>
        <pc:spChg chg="mod">
          <ac:chgData name="Dezhong Yao" userId="794760dbfb091494" providerId="LiveId" clId="{EABC2D78-19C7-4AD6-B975-783CF6483107}" dt="2020-08-15T00:54:35.700" v="60"/>
          <ac:spMkLst>
            <pc:docMk/>
            <pc:sldMk cId="3292431380" sldId="373"/>
            <ac:spMk id="26" creationId="{5415A9E9-2CB2-473C-9F3B-61E3830681CB}"/>
          </ac:spMkLst>
        </pc:spChg>
        <pc:spChg chg="mod">
          <ac:chgData name="Dezhong Yao" userId="794760dbfb091494" providerId="LiveId" clId="{EABC2D78-19C7-4AD6-B975-783CF6483107}" dt="2020-08-15T00:54:35.700" v="60"/>
          <ac:spMkLst>
            <pc:docMk/>
            <pc:sldMk cId="3292431380" sldId="373"/>
            <ac:spMk id="27" creationId="{82214085-8004-45A0-BB92-39EE928004D0}"/>
          </ac:spMkLst>
        </pc:spChg>
        <pc:spChg chg="mod">
          <ac:chgData name="Dezhong Yao" userId="794760dbfb091494" providerId="LiveId" clId="{EABC2D78-19C7-4AD6-B975-783CF6483107}" dt="2020-08-15T00:54:35.700" v="60"/>
          <ac:spMkLst>
            <pc:docMk/>
            <pc:sldMk cId="3292431380" sldId="373"/>
            <ac:spMk id="28" creationId="{27331A74-DE0B-485C-AD70-C1C65CAD2AD9}"/>
          </ac:spMkLst>
        </pc:spChg>
        <pc:spChg chg="mod">
          <ac:chgData name="Dezhong Yao" userId="794760dbfb091494" providerId="LiveId" clId="{EABC2D78-19C7-4AD6-B975-783CF6483107}" dt="2020-08-15T00:54:35.700" v="60"/>
          <ac:spMkLst>
            <pc:docMk/>
            <pc:sldMk cId="3292431380" sldId="373"/>
            <ac:spMk id="29" creationId="{6E6C5B73-0C9A-4772-9D23-10956BE40038}"/>
          </ac:spMkLst>
        </pc:spChg>
        <pc:spChg chg="mod">
          <ac:chgData name="Dezhong Yao" userId="794760dbfb091494" providerId="LiveId" clId="{EABC2D78-19C7-4AD6-B975-783CF6483107}" dt="2020-08-15T00:54:35.700" v="60"/>
          <ac:spMkLst>
            <pc:docMk/>
            <pc:sldMk cId="3292431380" sldId="373"/>
            <ac:spMk id="30" creationId="{EB0CBF56-1F45-462F-AB9E-FC63876924DC}"/>
          </ac:spMkLst>
        </pc:spChg>
        <pc:spChg chg="mod">
          <ac:chgData name="Dezhong Yao" userId="794760dbfb091494" providerId="LiveId" clId="{EABC2D78-19C7-4AD6-B975-783CF6483107}" dt="2020-08-15T00:54:35.700" v="60"/>
          <ac:spMkLst>
            <pc:docMk/>
            <pc:sldMk cId="3292431380" sldId="373"/>
            <ac:spMk id="31" creationId="{BDC11F7D-DABA-4DCE-8148-A7DE9817E5E1}"/>
          </ac:spMkLst>
        </pc:spChg>
        <pc:spChg chg="mod">
          <ac:chgData name="Dezhong Yao" userId="794760dbfb091494" providerId="LiveId" clId="{EABC2D78-19C7-4AD6-B975-783CF6483107}" dt="2020-08-15T00:54:35.700" v="60"/>
          <ac:spMkLst>
            <pc:docMk/>
            <pc:sldMk cId="3292431380" sldId="373"/>
            <ac:spMk id="32" creationId="{A95F3E94-5D38-4414-BE4D-91C3C8AE5457}"/>
          </ac:spMkLst>
        </pc:spChg>
        <pc:spChg chg="mod">
          <ac:chgData name="Dezhong Yao" userId="794760dbfb091494" providerId="LiveId" clId="{EABC2D78-19C7-4AD6-B975-783CF6483107}" dt="2020-08-15T00:54:35.700" v="60"/>
          <ac:spMkLst>
            <pc:docMk/>
            <pc:sldMk cId="3292431380" sldId="373"/>
            <ac:spMk id="33" creationId="{ABE7EC43-01F9-4051-B22F-390983BD72B7}"/>
          </ac:spMkLst>
        </pc:spChg>
        <pc:spChg chg="mod">
          <ac:chgData name="Dezhong Yao" userId="794760dbfb091494" providerId="LiveId" clId="{EABC2D78-19C7-4AD6-B975-783CF6483107}" dt="2020-08-15T00:54:35.700" v="60"/>
          <ac:spMkLst>
            <pc:docMk/>
            <pc:sldMk cId="3292431380" sldId="373"/>
            <ac:spMk id="34" creationId="{8EC33003-9E75-47AB-8FAD-015A63C02AE6}"/>
          </ac:spMkLst>
        </pc:spChg>
        <pc:spChg chg="mod">
          <ac:chgData name="Dezhong Yao" userId="794760dbfb091494" providerId="LiveId" clId="{EABC2D78-19C7-4AD6-B975-783CF6483107}" dt="2020-08-15T00:54:35.700" v="60"/>
          <ac:spMkLst>
            <pc:docMk/>
            <pc:sldMk cId="3292431380" sldId="373"/>
            <ac:spMk id="35" creationId="{12B164BD-4A84-49D5-A407-566D1B0DE48C}"/>
          </ac:spMkLst>
        </pc:spChg>
        <pc:spChg chg="mod">
          <ac:chgData name="Dezhong Yao" userId="794760dbfb091494" providerId="LiveId" clId="{EABC2D78-19C7-4AD6-B975-783CF6483107}" dt="2020-08-15T00:54:35.700" v="60"/>
          <ac:spMkLst>
            <pc:docMk/>
            <pc:sldMk cId="3292431380" sldId="373"/>
            <ac:spMk id="36" creationId="{88713BD8-BDC0-4879-9D50-A44EC9DCFB16}"/>
          </ac:spMkLst>
        </pc:spChg>
        <pc:spChg chg="mod">
          <ac:chgData name="Dezhong Yao" userId="794760dbfb091494" providerId="LiveId" clId="{EABC2D78-19C7-4AD6-B975-783CF6483107}" dt="2020-08-15T00:54:35.700" v="60"/>
          <ac:spMkLst>
            <pc:docMk/>
            <pc:sldMk cId="3292431380" sldId="373"/>
            <ac:spMk id="37" creationId="{76E3B65F-9A5A-4C5C-AE3F-5C6B09624945}"/>
          </ac:spMkLst>
        </pc:spChg>
        <pc:spChg chg="mod">
          <ac:chgData name="Dezhong Yao" userId="794760dbfb091494" providerId="LiveId" clId="{EABC2D78-19C7-4AD6-B975-783CF6483107}" dt="2020-08-15T00:54:35.700" v="60"/>
          <ac:spMkLst>
            <pc:docMk/>
            <pc:sldMk cId="3292431380" sldId="373"/>
            <ac:spMk id="38" creationId="{0B10BA08-A6E0-4987-9F07-9976064D79EA}"/>
          </ac:spMkLst>
        </pc:spChg>
        <pc:spChg chg="mod">
          <ac:chgData name="Dezhong Yao" userId="794760dbfb091494" providerId="LiveId" clId="{EABC2D78-19C7-4AD6-B975-783CF6483107}" dt="2020-08-15T00:54:35.700" v="60"/>
          <ac:spMkLst>
            <pc:docMk/>
            <pc:sldMk cId="3292431380" sldId="373"/>
            <ac:spMk id="39" creationId="{9A389E1B-24D7-4C49-9C36-4D4477940A9B}"/>
          </ac:spMkLst>
        </pc:spChg>
        <pc:spChg chg="mod">
          <ac:chgData name="Dezhong Yao" userId="794760dbfb091494" providerId="LiveId" clId="{EABC2D78-19C7-4AD6-B975-783CF6483107}" dt="2020-08-15T00:54:35.700" v="60"/>
          <ac:spMkLst>
            <pc:docMk/>
            <pc:sldMk cId="3292431380" sldId="373"/>
            <ac:spMk id="40" creationId="{534E3931-0B4D-4279-9049-4E4E2C57616B}"/>
          </ac:spMkLst>
        </pc:spChg>
        <pc:spChg chg="mod">
          <ac:chgData name="Dezhong Yao" userId="794760dbfb091494" providerId="LiveId" clId="{EABC2D78-19C7-4AD6-B975-783CF6483107}" dt="2020-08-15T00:54:35.700" v="60"/>
          <ac:spMkLst>
            <pc:docMk/>
            <pc:sldMk cId="3292431380" sldId="373"/>
            <ac:spMk id="41" creationId="{F937256B-A0ED-4D35-8065-324062513653}"/>
          </ac:spMkLst>
        </pc:spChg>
        <pc:spChg chg="mod">
          <ac:chgData name="Dezhong Yao" userId="794760dbfb091494" providerId="LiveId" clId="{EABC2D78-19C7-4AD6-B975-783CF6483107}" dt="2020-08-15T00:54:35.700" v="60"/>
          <ac:spMkLst>
            <pc:docMk/>
            <pc:sldMk cId="3292431380" sldId="373"/>
            <ac:spMk id="42" creationId="{5FD7E4B6-3CB5-4CEB-897E-C1DAFE3A0E3C}"/>
          </ac:spMkLst>
        </pc:spChg>
        <pc:spChg chg="mod">
          <ac:chgData name="Dezhong Yao" userId="794760dbfb091494" providerId="LiveId" clId="{EABC2D78-19C7-4AD6-B975-783CF6483107}" dt="2020-08-15T00:54:35.700" v="60"/>
          <ac:spMkLst>
            <pc:docMk/>
            <pc:sldMk cId="3292431380" sldId="373"/>
            <ac:spMk id="43" creationId="{2F32378E-43B9-4F60-9922-E4F49D435F37}"/>
          </ac:spMkLst>
        </pc:spChg>
        <pc:spChg chg="mod">
          <ac:chgData name="Dezhong Yao" userId="794760dbfb091494" providerId="LiveId" clId="{EABC2D78-19C7-4AD6-B975-783CF6483107}" dt="2020-08-15T00:54:35.700" v="60"/>
          <ac:spMkLst>
            <pc:docMk/>
            <pc:sldMk cId="3292431380" sldId="373"/>
            <ac:spMk id="46" creationId="{255B3E73-4C5D-4931-BEDA-0F2260A0F0E7}"/>
          </ac:spMkLst>
        </pc:spChg>
        <pc:spChg chg="mod">
          <ac:chgData name="Dezhong Yao" userId="794760dbfb091494" providerId="LiveId" clId="{EABC2D78-19C7-4AD6-B975-783CF6483107}" dt="2020-08-15T00:54:35.700" v="60"/>
          <ac:spMkLst>
            <pc:docMk/>
            <pc:sldMk cId="3292431380" sldId="373"/>
            <ac:spMk id="47" creationId="{6BDDA0A2-5DC2-4B0C-8659-C8F980A2132C}"/>
          </ac:spMkLst>
        </pc:spChg>
        <pc:spChg chg="mod">
          <ac:chgData name="Dezhong Yao" userId="794760dbfb091494" providerId="LiveId" clId="{EABC2D78-19C7-4AD6-B975-783CF6483107}" dt="2020-08-15T00:54:35.700" v="60"/>
          <ac:spMkLst>
            <pc:docMk/>
            <pc:sldMk cId="3292431380" sldId="373"/>
            <ac:spMk id="48" creationId="{886393B5-3D84-41A7-8EA7-9EEC4DA55F08}"/>
          </ac:spMkLst>
        </pc:spChg>
        <pc:spChg chg="mod">
          <ac:chgData name="Dezhong Yao" userId="794760dbfb091494" providerId="LiveId" clId="{EABC2D78-19C7-4AD6-B975-783CF6483107}" dt="2020-08-15T00:54:35.700" v="60"/>
          <ac:spMkLst>
            <pc:docMk/>
            <pc:sldMk cId="3292431380" sldId="373"/>
            <ac:spMk id="49" creationId="{57171CBA-97BB-4BEA-80A5-6C9E8511FD45}"/>
          </ac:spMkLst>
        </pc:spChg>
        <pc:spChg chg="mod">
          <ac:chgData name="Dezhong Yao" userId="794760dbfb091494" providerId="LiveId" clId="{EABC2D78-19C7-4AD6-B975-783CF6483107}" dt="2020-08-15T00:54:35.700" v="60"/>
          <ac:spMkLst>
            <pc:docMk/>
            <pc:sldMk cId="3292431380" sldId="373"/>
            <ac:spMk id="50" creationId="{63E46AA1-0928-48D5-9E6D-608C28224651}"/>
          </ac:spMkLst>
        </pc:spChg>
        <pc:spChg chg="mod">
          <ac:chgData name="Dezhong Yao" userId="794760dbfb091494" providerId="LiveId" clId="{EABC2D78-19C7-4AD6-B975-783CF6483107}" dt="2020-08-15T00:54:35.700" v="60"/>
          <ac:spMkLst>
            <pc:docMk/>
            <pc:sldMk cId="3292431380" sldId="373"/>
            <ac:spMk id="51" creationId="{59EA4E64-142F-4FBD-99F4-2637F8F9A206}"/>
          </ac:spMkLst>
        </pc:spChg>
        <pc:spChg chg="mod">
          <ac:chgData name="Dezhong Yao" userId="794760dbfb091494" providerId="LiveId" clId="{EABC2D78-19C7-4AD6-B975-783CF6483107}" dt="2020-08-15T00:54:35.700" v="60"/>
          <ac:spMkLst>
            <pc:docMk/>
            <pc:sldMk cId="3292431380" sldId="373"/>
            <ac:spMk id="52" creationId="{0DBA3720-4661-4773-A68D-5B6F3E1BB33B}"/>
          </ac:spMkLst>
        </pc:spChg>
        <pc:spChg chg="mod">
          <ac:chgData name="Dezhong Yao" userId="794760dbfb091494" providerId="LiveId" clId="{EABC2D78-19C7-4AD6-B975-783CF6483107}" dt="2020-08-15T00:54:35.700" v="60"/>
          <ac:spMkLst>
            <pc:docMk/>
            <pc:sldMk cId="3292431380" sldId="373"/>
            <ac:spMk id="53" creationId="{7B4F202B-80A7-4ED6-BC62-3D70E2985064}"/>
          </ac:spMkLst>
        </pc:spChg>
        <pc:spChg chg="mod">
          <ac:chgData name="Dezhong Yao" userId="794760dbfb091494" providerId="LiveId" clId="{EABC2D78-19C7-4AD6-B975-783CF6483107}" dt="2020-08-15T00:54:35.700" v="60"/>
          <ac:spMkLst>
            <pc:docMk/>
            <pc:sldMk cId="3292431380" sldId="373"/>
            <ac:spMk id="54" creationId="{AA9CE36F-4C55-468E-B2E8-862EAF901705}"/>
          </ac:spMkLst>
        </pc:spChg>
        <pc:spChg chg="mod">
          <ac:chgData name="Dezhong Yao" userId="794760dbfb091494" providerId="LiveId" clId="{EABC2D78-19C7-4AD6-B975-783CF6483107}" dt="2020-08-15T00:54:35.700" v="60"/>
          <ac:spMkLst>
            <pc:docMk/>
            <pc:sldMk cId="3292431380" sldId="373"/>
            <ac:spMk id="55" creationId="{0B1F476C-1620-47B7-A753-D99A537DEBDE}"/>
          </ac:spMkLst>
        </pc:spChg>
        <pc:spChg chg="mod">
          <ac:chgData name="Dezhong Yao" userId="794760dbfb091494" providerId="LiveId" clId="{EABC2D78-19C7-4AD6-B975-783CF6483107}" dt="2020-08-15T00:54:35.700" v="60"/>
          <ac:spMkLst>
            <pc:docMk/>
            <pc:sldMk cId="3292431380" sldId="373"/>
            <ac:spMk id="56" creationId="{CA7A21BF-B2FE-4896-B880-FB99C0B7A227}"/>
          </ac:spMkLst>
        </pc:spChg>
        <pc:spChg chg="mod">
          <ac:chgData name="Dezhong Yao" userId="794760dbfb091494" providerId="LiveId" clId="{EABC2D78-19C7-4AD6-B975-783CF6483107}" dt="2020-08-15T00:54:35.700" v="60"/>
          <ac:spMkLst>
            <pc:docMk/>
            <pc:sldMk cId="3292431380" sldId="373"/>
            <ac:spMk id="57" creationId="{37AE7366-0624-467B-9253-9FE2EDB28DDF}"/>
          </ac:spMkLst>
        </pc:spChg>
        <pc:spChg chg="mod">
          <ac:chgData name="Dezhong Yao" userId="794760dbfb091494" providerId="LiveId" clId="{EABC2D78-19C7-4AD6-B975-783CF6483107}" dt="2020-08-15T00:54:35.700" v="60"/>
          <ac:spMkLst>
            <pc:docMk/>
            <pc:sldMk cId="3292431380" sldId="373"/>
            <ac:spMk id="58" creationId="{F77048FC-2B64-4E30-B9F9-97BD3E18027A}"/>
          </ac:spMkLst>
        </pc:spChg>
        <pc:spChg chg="mod">
          <ac:chgData name="Dezhong Yao" userId="794760dbfb091494" providerId="LiveId" clId="{EABC2D78-19C7-4AD6-B975-783CF6483107}" dt="2020-08-15T00:54:35.700" v="60"/>
          <ac:spMkLst>
            <pc:docMk/>
            <pc:sldMk cId="3292431380" sldId="373"/>
            <ac:spMk id="59" creationId="{42D10671-01F8-4E72-ABA3-0C1975AEDD58}"/>
          </ac:spMkLst>
        </pc:spChg>
        <pc:spChg chg="mod">
          <ac:chgData name="Dezhong Yao" userId="794760dbfb091494" providerId="LiveId" clId="{EABC2D78-19C7-4AD6-B975-783CF6483107}" dt="2020-08-15T00:54:35.700" v="60"/>
          <ac:spMkLst>
            <pc:docMk/>
            <pc:sldMk cId="3292431380" sldId="373"/>
            <ac:spMk id="60" creationId="{AE61099C-14FE-4FDF-A39F-48DE7085A1AB}"/>
          </ac:spMkLst>
        </pc:spChg>
        <pc:spChg chg="mod">
          <ac:chgData name="Dezhong Yao" userId="794760dbfb091494" providerId="LiveId" clId="{EABC2D78-19C7-4AD6-B975-783CF6483107}" dt="2020-08-15T00:54:35.700" v="60"/>
          <ac:spMkLst>
            <pc:docMk/>
            <pc:sldMk cId="3292431380" sldId="373"/>
            <ac:spMk id="61" creationId="{01CF5672-B674-4EDE-958A-F95D694D03E2}"/>
          </ac:spMkLst>
        </pc:spChg>
        <pc:spChg chg="mod">
          <ac:chgData name="Dezhong Yao" userId="794760dbfb091494" providerId="LiveId" clId="{EABC2D78-19C7-4AD6-B975-783CF6483107}" dt="2020-08-15T00:54:35.700" v="60"/>
          <ac:spMkLst>
            <pc:docMk/>
            <pc:sldMk cId="3292431380" sldId="373"/>
            <ac:spMk id="74" creationId="{B6695260-DA52-413E-9AEC-8548E6808605}"/>
          </ac:spMkLst>
        </pc:spChg>
        <pc:spChg chg="mod">
          <ac:chgData name="Dezhong Yao" userId="794760dbfb091494" providerId="LiveId" clId="{EABC2D78-19C7-4AD6-B975-783CF6483107}" dt="2020-08-15T00:54:35.700" v="60"/>
          <ac:spMkLst>
            <pc:docMk/>
            <pc:sldMk cId="3292431380" sldId="373"/>
            <ac:spMk id="75" creationId="{9DF43044-60D4-4847-9621-A8944C023F20}"/>
          </ac:spMkLst>
        </pc:spChg>
        <pc:spChg chg="mod">
          <ac:chgData name="Dezhong Yao" userId="794760dbfb091494" providerId="LiveId" clId="{EABC2D78-19C7-4AD6-B975-783CF6483107}" dt="2020-08-15T00:54:35.700" v="60"/>
          <ac:spMkLst>
            <pc:docMk/>
            <pc:sldMk cId="3292431380" sldId="373"/>
            <ac:spMk id="80" creationId="{7D9E0283-DF12-4E1E-9B90-86CE98DDD1C2}"/>
          </ac:spMkLst>
        </pc:spChg>
        <pc:spChg chg="mod">
          <ac:chgData name="Dezhong Yao" userId="794760dbfb091494" providerId="LiveId" clId="{EABC2D78-19C7-4AD6-B975-783CF6483107}" dt="2020-08-15T00:54:35.700" v="60"/>
          <ac:spMkLst>
            <pc:docMk/>
            <pc:sldMk cId="3292431380" sldId="373"/>
            <ac:spMk id="81" creationId="{1436D923-1650-4B2C-857C-B6873699454F}"/>
          </ac:spMkLst>
        </pc:spChg>
        <pc:spChg chg="mod">
          <ac:chgData name="Dezhong Yao" userId="794760dbfb091494" providerId="LiveId" clId="{EABC2D78-19C7-4AD6-B975-783CF6483107}" dt="2020-08-15T00:54:35.700" v="60"/>
          <ac:spMkLst>
            <pc:docMk/>
            <pc:sldMk cId="3292431380" sldId="373"/>
            <ac:spMk id="82" creationId="{95966409-28D0-4962-9908-E6714ECE1FEC}"/>
          </ac:spMkLst>
        </pc:spChg>
        <pc:spChg chg="mod">
          <ac:chgData name="Dezhong Yao" userId="794760dbfb091494" providerId="LiveId" clId="{EABC2D78-19C7-4AD6-B975-783CF6483107}" dt="2020-08-15T00:54:35.700" v="60"/>
          <ac:spMkLst>
            <pc:docMk/>
            <pc:sldMk cId="3292431380" sldId="373"/>
            <ac:spMk id="83" creationId="{B3FE5F0F-3E0A-4535-BB97-4CA70ACFC995}"/>
          </ac:spMkLst>
        </pc:spChg>
        <pc:spChg chg="mod">
          <ac:chgData name="Dezhong Yao" userId="794760dbfb091494" providerId="LiveId" clId="{EABC2D78-19C7-4AD6-B975-783CF6483107}" dt="2020-08-15T00:54:35.700" v="60"/>
          <ac:spMkLst>
            <pc:docMk/>
            <pc:sldMk cId="3292431380" sldId="373"/>
            <ac:spMk id="87" creationId="{A33C2E77-E596-4F5B-ABBD-B4670A931996}"/>
          </ac:spMkLst>
        </pc:spChg>
        <pc:spChg chg="mod">
          <ac:chgData name="Dezhong Yao" userId="794760dbfb091494" providerId="LiveId" clId="{EABC2D78-19C7-4AD6-B975-783CF6483107}" dt="2020-08-15T00:54:35.700" v="60"/>
          <ac:spMkLst>
            <pc:docMk/>
            <pc:sldMk cId="3292431380" sldId="373"/>
            <ac:spMk id="88" creationId="{6408196E-6D27-4C8D-B07B-315A52D89396}"/>
          </ac:spMkLst>
        </pc:spChg>
        <pc:spChg chg="mod">
          <ac:chgData name="Dezhong Yao" userId="794760dbfb091494" providerId="LiveId" clId="{EABC2D78-19C7-4AD6-B975-783CF6483107}" dt="2020-08-15T00:54:35.700" v="60"/>
          <ac:spMkLst>
            <pc:docMk/>
            <pc:sldMk cId="3292431380" sldId="373"/>
            <ac:spMk id="96" creationId="{2DFCD6F5-AF48-4F97-8003-77C22F1D7B4D}"/>
          </ac:spMkLst>
        </pc:spChg>
        <pc:spChg chg="mod">
          <ac:chgData name="Dezhong Yao" userId="794760dbfb091494" providerId="LiveId" clId="{EABC2D78-19C7-4AD6-B975-783CF6483107}" dt="2020-08-15T00:54:35.700" v="60"/>
          <ac:spMkLst>
            <pc:docMk/>
            <pc:sldMk cId="3292431380" sldId="373"/>
            <ac:spMk id="98" creationId="{8F9CF5EC-3662-4BDB-9D01-35C39AAE0AC8}"/>
          </ac:spMkLst>
        </pc:spChg>
        <pc:spChg chg="mod">
          <ac:chgData name="Dezhong Yao" userId="794760dbfb091494" providerId="LiveId" clId="{EABC2D78-19C7-4AD6-B975-783CF6483107}" dt="2020-08-15T00:54:35.700" v="60"/>
          <ac:spMkLst>
            <pc:docMk/>
            <pc:sldMk cId="3292431380" sldId="373"/>
            <ac:spMk id="99" creationId="{5730F059-5DAF-40C7-A125-D9E9B804BBD1}"/>
          </ac:spMkLst>
        </pc:spChg>
        <pc:spChg chg="mod">
          <ac:chgData name="Dezhong Yao" userId="794760dbfb091494" providerId="LiveId" clId="{EABC2D78-19C7-4AD6-B975-783CF6483107}" dt="2020-08-15T00:54:35.700" v="60"/>
          <ac:spMkLst>
            <pc:docMk/>
            <pc:sldMk cId="3292431380" sldId="373"/>
            <ac:spMk id="100" creationId="{C7F7BB5A-E56C-4B50-883E-531A605DB249}"/>
          </ac:spMkLst>
        </pc:spChg>
        <pc:spChg chg="mod">
          <ac:chgData name="Dezhong Yao" userId="794760dbfb091494" providerId="LiveId" clId="{EABC2D78-19C7-4AD6-B975-783CF6483107}" dt="2020-08-15T00:54:35.700" v="60"/>
          <ac:spMkLst>
            <pc:docMk/>
            <pc:sldMk cId="3292431380" sldId="373"/>
            <ac:spMk id="101" creationId="{0249D91B-F84B-4867-9145-BF4883393989}"/>
          </ac:spMkLst>
        </pc:spChg>
        <pc:spChg chg="mod">
          <ac:chgData name="Dezhong Yao" userId="794760dbfb091494" providerId="LiveId" clId="{EABC2D78-19C7-4AD6-B975-783CF6483107}" dt="2020-08-15T00:54:35.700" v="60"/>
          <ac:spMkLst>
            <pc:docMk/>
            <pc:sldMk cId="3292431380" sldId="373"/>
            <ac:spMk id="102" creationId="{7E4CA13F-06B8-4633-B262-1DE08504BF59}"/>
          </ac:spMkLst>
        </pc:spChg>
        <pc:spChg chg="mod">
          <ac:chgData name="Dezhong Yao" userId="794760dbfb091494" providerId="LiveId" clId="{EABC2D78-19C7-4AD6-B975-783CF6483107}" dt="2020-08-15T00:54:35.700" v="60"/>
          <ac:spMkLst>
            <pc:docMk/>
            <pc:sldMk cId="3292431380" sldId="373"/>
            <ac:spMk id="103" creationId="{065CD3FD-8C32-4704-9918-D8B47EF7D9E8}"/>
          </ac:spMkLst>
        </pc:spChg>
        <pc:spChg chg="mod">
          <ac:chgData name="Dezhong Yao" userId="794760dbfb091494" providerId="LiveId" clId="{EABC2D78-19C7-4AD6-B975-783CF6483107}" dt="2020-08-15T00:54:35.700" v="60"/>
          <ac:spMkLst>
            <pc:docMk/>
            <pc:sldMk cId="3292431380" sldId="373"/>
            <ac:spMk id="104" creationId="{F5C609ED-4765-4531-AD4D-19E295EF2122}"/>
          </ac:spMkLst>
        </pc:spChg>
        <pc:spChg chg="mod">
          <ac:chgData name="Dezhong Yao" userId="794760dbfb091494" providerId="LiveId" clId="{EABC2D78-19C7-4AD6-B975-783CF6483107}" dt="2020-08-15T00:54:35.700" v="60"/>
          <ac:spMkLst>
            <pc:docMk/>
            <pc:sldMk cId="3292431380" sldId="373"/>
            <ac:spMk id="105" creationId="{29BC52EE-2FB3-40F6-BC82-CCB45D9396EE}"/>
          </ac:spMkLst>
        </pc:spChg>
        <pc:spChg chg="mod">
          <ac:chgData name="Dezhong Yao" userId="794760dbfb091494" providerId="LiveId" clId="{EABC2D78-19C7-4AD6-B975-783CF6483107}" dt="2020-08-15T00:54:35.700" v="60"/>
          <ac:spMkLst>
            <pc:docMk/>
            <pc:sldMk cId="3292431380" sldId="373"/>
            <ac:spMk id="106" creationId="{F7CE7D0C-F6A8-475D-B4CE-016E727A89B6}"/>
          </ac:spMkLst>
        </pc:spChg>
        <pc:spChg chg="mod">
          <ac:chgData name="Dezhong Yao" userId="794760dbfb091494" providerId="LiveId" clId="{EABC2D78-19C7-4AD6-B975-783CF6483107}" dt="2020-08-15T00:54:35.700" v="60"/>
          <ac:spMkLst>
            <pc:docMk/>
            <pc:sldMk cId="3292431380" sldId="373"/>
            <ac:spMk id="107" creationId="{F1C9B15C-B9FB-4FA9-A10E-AECD8031E136}"/>
          </ac:spMkLst>
        </pc:spChg>
        <pc:spChg chg="mod">
          <ac:chgData name="Dezhong Yao" userId="794760dbfb091494" providerId="LiveId" clId="{EABC2D78-19C7-4AD6-B975-783CF6483107}" dt="2020-08-15T00:54:35.700" v="60"/>
          <ac:spMkLst>
            <pc:docMk/>
            <pc:sldMk cId="3292431380" sldId="373"/>
            <ac:spMk id="108" creationId="{14E8CF66-7B38-428E-B8E5-C5F4A4070ABC}"/>
          </ac:spMkLst>
        </pc:spChg>
        <pc:spChg chg="mod">
          <ac:chgData name="Dezhong Yao" userId="794760dbfb091494" providerId="LiveId" clId="{EABC2D78-19C7-4AD6-B975-783CF6483107}" dt="2020-08-15T00:54:35.700" v="60"/>
          <ac:spMkLst>
            <pc:docMk/>
            <pc:sldMk cId="3292431380" sldId="373"/>
            <ac:spMk id="109" creationId="{42589C20-034F-45DD-8A01-B62E6770DBD7}"/>
          </ac:spMkLst>
        </pc:spChg>
        <pc:spChg chg="mod">
          <ac:chgData name="Dezhong Yao" userId="794760dbfb091494" providerId="LiveId" clId="{EABC2D78-19C7-4AD6-B975-783CF6483107}" dt="2020-08-15T00:54:35.700" v="60"/>
          <ac:spMkLst>
            <pc:docMk/>
            <pc:sldMk cId="3292431380" sldId="373"/>
            <ac:spMk id="110" creationId="{FD1AA016-E4F4-4860-83B0-56973DF5E0D6}"/>
          </ac:spMkLst>
        </pc:spChg>
        <pc:spChg chg="mod">
          <ac:chgData name="Dezhong Yao" userId="794760dbfb091494" providerId="LiveId" clId="{EABC2D78-19C7-4AD6-B975-783CF6483107}" dt="2020-08-15T00:54:35.700" v="60"/>
          <ac:spMkLst>
            <pc:docMk/>
            <pc:sldMk cId="3292431380" sldId="373"/>
            <ac:spMk id="111" creationId="{66C591CE-A0A0-4E98-B1C6-7016804B8120}"/>
          </ac:spMkLst>
        </pc:spChg>
        <pc:spChg chg="mod">
          <ac:chgData name="Dezhong Yao" userId="794760dbfb091494" providerId="LiveId" clId="{EABC2D78-19C7-4AD6-B975-783CF6483107}" dt="2020-08-15T00:54:35.700" v="60"/>
          <ac:spMkLst>
            <pc:docMk/>
            <pc:sldMk cId="3292431380" sldId="373"/>
            <ac:spMk id="112" creationId="{48990355-157F-4D26-A0DE-F15553CB8745}"/>
          </ac:spMkLst>
        </pc:spChg>
        <pc:spChg chg="mod">
          <ac:chgData name="Dezhong Yao" userId="794760dbfb091494" providerId="LiveId" clId="{EABC2D78-19C7-4AD6-B975-783CF6483107}" dt="2020-08-15T00:54:35.700" v="60"/>
          <ac:spMkLst>
            <pc:docMk/>
            <pc:sldMk cId="3292431380" sldId="373"/>
            <ac:spMk id="113" creationId="{8B49FAF5-3432-45A7-96E9-422140048161}"/>
          </ac:spMkLst>
        </pc:spChg>
        <pc:spChg chg="mod">
          <ac:chgData name="Dezhong Yao" userId="794760dbfb091494" providerId="LiveId" clId="{EABC2D78-19C7-4AD6-B975-783CF6483107}" dt="2020-08-15T00:54:35.700" v="60"/>
          <ac:spMkLst>
            <pc:docMk/>
            <pc:sldMk cId="3292431380" sldId="373"/>
            <ac:spMk id="114" creationId="{8FF88E16-B806-475A-91F7-60A44A9E23A8}"/>
          </ac:spMkLst>
        </pc:spChg>
        <pc:spChg chg="mod">
          <ac:chgData name="Dezhong Yao" userId="794760dbfb091494" providerId="LiveId" clId="{EABC2D78-19C7-4AD6-B975-783CF6483107}" dt="2020-08-15T00:54:35.700" v="60"/>
          <ac:spMkLst>
            <pc:docMk/>
            <pc:sldMk cId="3292431380" sldId="373"/>
            <ac:spMk id="115" creationId="{CD0AC5D8-C4E0-4DBC-8F6F-DB6DFF8005C3}"/>
          </ac:spMkLst>
        </pc:spChg>
        <pc:spChg chg="mod">
          <ac:chgData name="Dezhong Yao" userId="794760dbfb091494" providerId="LiveId" clId="{EABC2D78-19C7-4AD6-B975-783CF6483107}" dt="2020-08-15T00:54:35.700" v="60"/>
          <ac:spMkLst>
            <pc:docMk/>
            <pc:sldMk cId="3292431380" sldId="373"/>
            <ac:spMk id="116" creationId="{C37609F1-6DF6-4989-A07D-7B0CADE93736}"/>
          </ac:spMkLst>
        </pc:spChg>
        <pc:spChg chg="mod">
          <ac:chgData name="Dezhong Yao" userId="794760dbfb091494" providerId="LiveId" clId="{EABC2D78-19C7-4AD6-B975-783CF6483107}" dt="2020-08-15T00:54:35.700" v="60"/>
          <ac:spMkLst>
            <pc:docMk/>
            <pc:sldMk cId="3292431380" sldId="373"/>
            <ac:spMk id="117" creationId="{56CE657D-87ED-4791-A85E-01C7EC556E86}"/>
          </ac:spMkLst>
        </pc:spChg>
        <pc:spChg chg="mod">
          <ac:chgData name="Dezhong Yao" userId="794760dbfb091494" providerId="LiveId" clId="{EABC2D78-19C7-4AD6-B975-783CF6483107}" dt="2020-08-15T00:54:35.700" v="60"/>
          <ac:spMkLst>
            <pc:docMk/>
            <pc:sldMk cId="3292431380" sldId="373"/>
            <ac:spMk id="118" creationId="{B077D46B-3E33-430B-9AB0-E71288E61EDA}"/>
          </ac:spMkLst>
        </pc:spChg>
        <pc:spChg chg="mod">
          <ac:chgData name="Dezhong Yao" userId="794760dbfb091494" providerId="LiveId" clId="{EABC2D78-19C7-4AD6-B975-783CF6483107}" dt="2020-08-15T00:54:35.700" v="60"/>
          <ac:spMkLst>
            <pc:docMk/>
            <pc:sldMk cId="3292431380" sldId="373"/>
            <ac:spMk id="119" creationId="{4CB5882F-C36A-46F9-B75E-4962FA4AF986}"/>
          </ac:spMkLst>
        </pc:spChg>
        <pc:spChg chg="mod">
          <ac:chgData name="Dezhong Yao" userId="794760dbfb091494" providerId="LiveId" clId="{EABC2D78-19C7-4AD6-B975-783CF6483107}" dt="2020-08-15T00:54:35.700" v="60"/>
          <ac:spMkLst>
            <pc:docMk/>
            <pc:sldMk cId="3292431380" sldId="373"/>
            <ac:spMk id="120" creationId="{3D3506AE-D808-4787-A175-573162A5FD8F}"/>
          </ac:spMkLst>
        </pc:spChg>
        <pc:spChg chg="mod">
          <ac:chgData name="Dezhong Yao" userId="794760dbfb091494" providerId="LiveId" clId="{EABC2D78-19C7-4AD6-B975-783CF6483107}" dt="2020-08-15T00:54:35.700" v="60"/>
          <ac:spMkLst>
            <pc:docMk/>
            <pc:sldMk cId="3292431380" sldId="373"/>
            <ac:spMk id="121" creationId="{EBB6EF83-324B-4B88-9C37-9A550BE3EF46}"/>
          </ac:spMkLst>
        </pc:spChg>
        <pc:spChg chg="mod">
          <ac:chgData name="Dezhong Yao" userId="794760dbfb091494" providerId="LiveId" clId="{EABC2D78-19C7-4AD6-B975-783CF6483107}" dt="2020-08-15T00:54:35.700" v="60"/>
          <ac:spMkLst>
            <pc:docMk/>
            <pc:sldMk cId="3292431380" sldId="373"/>
            <ac:spMk id="122" creationId="{4CDD3D78-CB16-4DC0-A801-4DCACB05540F}"/>
          </ac:spMkLst>
        </pc:spChg>
        <pc:spChg chg="mod">
          <ac:chgData name="Dezhong Yao" userId="794760dbfb091494" providerId="LiveId" clId="{EABC2D78-19C7-4AD6-B975-783CF6483107}" dt="2020-08-15T00:54:35.700" v="60"/>
          <ac:spMkLst>
            <pc:docMk/>
            <pc:sldMk cId="3292431380" sldId="373"/>
            <ac:spMk id="123" creationId="{7C8B889F-F3F0-4EC8-BE1F-8F386D1824D8}"/>
          </ac:spMkLst>
        </pc:spChg>
        <pc:spChg chg="mod">
          <ac:chgData name="Dezhong Yao" userId="794760dbfb091494" providerId="LiveId" clId="{EABC2D78-19C7-4AD6-B975-783CF6483107}" dt="2020-08-15T00:54:35.700" v="60"/>
          <ac:spMkLst>
            <pc:docMk/>
            <pc:sldMk cId="3292431380" sldId="373"/>
            <ac:spMk id="124" creationId="{638327D4-7767-41DB-920F-C045E87F1576}"/>
          </ac:spMkLst>
        </pc:spChg>
        <pc:spChg chg="mod">
          <ac:chgData name="Dezhong Yao" userId="794760dbfb091494" providerId="LiveId" clId="{EABC2D78-19C7-4AD6-B975-783CF6483107}" dt="2020-08-15T00:54:35.700" v="60"/>
          <ac:spMkLst>
            <pc:docMk/>
            <pc:sldMk cId="3292431380" sldId="373"/>
            <ac:spMk id="125" creationId="{1F62676C-412B-435D-B5E4-4FFB06F91CA1}"/>
          </ac:spMkLst>
        </pc:spChg>
        <pc:grpChg chg="add mod">
          <ac:chgData name="Dezhong Yao" userId="794760dbfb091494" providerId="LiveId" clId="{EABC2D78-19C7-4AD6-B975-783CF6483107}" dt="2020-08-15T00:54:38.518" v="69" actId="1038"/>
          <ac:grpSpMkLst>
            <pc:docMk/>
            <pc:sldMk cId="3292431380" sldId="373"/>
            <ac:grpSpMk id="5" creationId="{4208134B-DF86-4119-8ECD-95B1F90F2E4C}"/>
          </ac:grpSpMkLst>
        </pc:grpChg>
        <pc:grpChg chg="mod">
          <ac:chgData name="Dezhong Yao" userId="794760dbfb091494" providerId="LiveId" clId="{EABC2D78-19C7-4AD6-B975-783CF6483107}" dt="2020-08-15T00:54:35.700" v="60"/>
          <ac:grpSpMkLst>
            <pc:docMk/>
            <pc:sldMk cId="3292431380" sldId="373"/>
            <ac:grpSpMk id="86" creationId="{A68835C3-7266-415D-A3B2-DBADD0D4605B}"/>
          </ac:grpSpMkLst>
        </pc:grpChg>
        <pc:picChg chg="del">
          <ac:chgData name="Dezhong Yao" userId="794760dbfb091494" providerId="LiveId" clId="{EABC2D78-19C7-4AD6-B975-783CF6483107}" dt="2020-08-15T00:54:35.276" v="59" actId="478"/>
          <ac:picMkLst>
            <pc:docMk/>
            <pc:sldMk cId="3292431380" sldId="373"/>
            <ac:picMk id="4" creationId="{A2EDFAAA-8E0F-45BA-B056-4B7289FBEF30}"/>
          </ac:picMkLst>
        </pc:picChg>
        <pc:cxnChg chg="mod">
          <ac:chgData name="Dezhong Yao" userId="794760dbfb091494" providerId="LiveId" clId="{EABC2D78-19C7-4AD6-B975-783CF6483107}" dt="2020-08-15T00:54:35.700" v="60"/>
          <ac:cxnSpMkLst>
            <pc:docMk/>
            <pc:sldMk cId="3292431380" sldId="373"/>
            <ac:cxnSpMk id="44" creationId="{7B1E0FDF-34B6-434E-B0E0-9AEA07637C8E}"/>
          </ac:cxnSpMkLst>
        </pc:cxnChg>
        <pc:cxnChg chg="mod">
          <ac:chgData name="Dezhong Yao" userId="794760dbfb091494" providerId="LiveId" clId="{EABC2D78-19C7-4AD6-B975-783CF6483107}" dt="2020-08-15T00:54:35.700" v="60"/>
          <ac:cxnSpMkLst>
            <pc:docMk/>
            <pc:sldMk cId="3292431380" sldId="373"/>
            <ac:cxnSpMk id="45" creationId="{FF352290-B46D-4792-B70B-115D722044BE}"/>
          </ac:cxnSpMkLst>
        </pc:cxnChg>
        <pc:cxnChg chg="mod">
          <ac:chgData name="Dezhong Yao" userId="794760dbfb091494" providerId="LiveId" clId="{EABC2D78-19C7-4AD6-B975-783CF6483107}" dt="2020-08-15T00:54:35.700" v="60"/>
          <ac:cxnSpMkLst>
            <pc:docMk/>
            <pc:sldMk cId="3292431380" sldId="373"/>
            <ac:cxnSpMk id="62" creationId="{AA3E1831-E140-4B0B-9CE6-22CA75B32B98}"/>
          </ac:cxnSpMkLst>
        </pc:cxnChg>
        <pc:cxnChg chg="mod">
          <ac:chgData name="Dezhong Yao" userId="794760dbfb091494" providerId="LiveId" clId="{EABC2D78-19C7-4AD6-B975-783CF6483107}" dt="2020-08-15T00:54:35.700" v="60"/>
          <ac:cxnSpMkLst>
            <pc:docMk/>
            <pc:sldMk cId="3292431380" sldId="373"/>
            <ac:cxnSpMk id="63" creationId="{20DDC720-0DAB-4A9E-8CEC-231974700E8B}"/>
          </ac:cxnSpMkLst>
        </pc:cxnChg>
        <pc:cxnChg chg="mod">
          <ac:chgData name="Dezhong Yao" userId="794760dbfb091494" providerId="LiveId" clId="{EABC2D78-19C7-4AD6-B975-783CF6483107}" dt="2020-08-15T00:54:35.700" v="60"/>
          <ac:cxnSpMkLst>
            <pc:docMk/>
            <pc:sldMk cId="3292431380" sldId="373"/>
            <ac:cxnSpMk id="64" creationId="{99DA1D68-2BDA-4C6C-AB2F-E1E087E518C8}"/>
          </ac:cxnSpMkLst>
        </pc:cxnChg>
        <pc:cxnChg chg="mod">
          <ac:chgData name="Dezhong Yao" userId="794760dbfb091494" providerId="LiveId" clId="{EABC2D78-19C7-4AD6-B975-783CF6483107}" dt="2020-08-15T00:54:35.700" v="60"/>
          <ac:cxnSpMkLst>
            <pc:docMk/>
            <pc:sldMk cId="3292431380" sldId="373"/>
            <ac:cxnSpMk id="65" creationId="{057A5BC3-FAD6-4BA7-B7DD-17E62A0CDABA}"/>
          </ac:cxnSpMkLst>
        </pc:cxnChg>
        <pc:cxnChg chg="mod">
          <ac:chgData name="Dezhong Yao" userId="794760dbfb091494" providerId="LiveId" clId="{EABC2D78-19C7-4AD6-B975-783CF6483107}" dt="2020-08-15T00:54:35.700" v="60"/>
          <ac:cxnSpMkLst>
            <pc:docMk/>
            <pc:sldMk cId="3292431380" sldId="373"/>
            <ac:cxnSpMk id="66" creationId="{FC495E5A-F7DE-4D6D-9886-5ED181CE6E0F}"/>
          </ac:cxnSpMkLst>
        </pc:cxnChg>
        <pc:cxnChg chg="mod">
          <ac:chgData name="Dezhong Yao" userId="794760dbfb091494" providerId="LiveId" clId="{EABC2D78-19C7-4AD6-B975-783CF6483107}" dt="2020-08-15T00:54:35.700" v="60"/>
          <ac:cxnSpMkLst>
            <pc:docMk/>
            <pc:sldMk cId="3292431380" sldId="373"/>
            <ac:cxnSpMk id="67" creationId="{E0CB30EE-6C32-4FCA-8C9C-D232DC4266DC}"/>
          </ac:cxnSpMkLst>
        </pc:cxnChg>
        <pc:cxnChg chg="mod">
          <ac:chgData name="Dezhong Yao" userId="794760dbfb091494" providerId="LiveId" clId="{EABC2D78-19C7-4AD6-B975-783CF6483107}" dt="2020-08-15T00:54:35.700" v="60"/>
          <ac:cxnSpMkLst>
            <pc:docMk/>
            <pc:sldMk cId="3292431380" sldId="373"/>
            <ac:cxnSpMk id="68" creationId="{71DC66FE-BFA1-4ED8-9C3C-B2EA47C8C9AE}"/>
          </ac:cxnSpMkLst>
        </pc:cxnChg>
        <pc:cxnChg chg="mod">
          <ac:chgData name="Dezhong Yao" userId="794760dbfb091494" providerId="LiveId" clId="{EABC2D78-19C7-4AD6-B975-783CF6483107}" dt="2020-08-15T00:54:35.700" v="60"/>
          <ac:cxnSpMkLst>
            <pc:docMk/>
            <pc:sldMk cId="3292431380" sldId="373"/>
            <ac:cxnSpMk id="69" creationId="{5A538A22-B3ED-4699-A93C-F999A0C2D9D0}"/>
          </ac:cxnSpMkLst>
        </pc:cxnChg>
        <pc:cxnChg chg="mod">
          <ac:chgData name="Dezhong Yao" userId="794760dbfb091494" providerId="LiveId" clId="{EABC2D78-19C7-4AD6-B975-783CF6483107}" dt="2020-08-15T00:54:35.700" v="60"/>
          <ac:cxnSpMkLst>
            <pc:docMk/>
            <pc:sldMk cId="3292431380" sldId="373"/>
            <ac:cxnSpMk id="70" creationId="{0812FE45-2721-4145-B3E7-804700654B54}"/>
          </ac:cxnSpMkLst>
        </pc:cxnChg>
        <pc:cxnChg chg="mod">
          <ac:chgData name="Dezhong Yao" userId="794760dbfb091494" providerId="LiveId" clId="{EABC2D78-19C7-4AD6-B975-783CF6483107}" dt="2020-08-15T00:54:35.700" v="60"/>
          <ac:cxnSpMkLst>
            <pc:docMk/>
            <pc:sldMk cId="3292431380" sldId="373"/>
            <ac:cxnSpMk id="71" creationId="{3EF8B813-416E-4759-87CB-CF499E0455A0}"/>
          </ac:cxnSpMkLst>
        </pc:cxnChg>
        <pc:cxnChg chg="mod">
          <ac:chgData name="Dezhong Yao" userId="794760dbfb091494" providerId="LiveId" clId="{EABC2D78-19C7-4AD6-B975-783CF6483107}" dt="2020-08-15T00:54:35.700" v="60"/>
          <ac:cxnSpMkLst>
            <pc:docMk/>
            <pc:sldMk cId="3292431380" sldId="373"/>
            <ac:cxnSpMk id="72" creationId="{79916E58-F0EB-4F99-86F2-FB24C42CA710}"/>
          </ac:cxnSpMkLst>
        </pc:cxnChg>
        <pc:cxnChg chg="mod">
          <ac:chgData name="Dezhong Yao" userId="794760dbfb091494" providerId="LiveId" clId="{EABC2D78-19C7-4AD6-B975-783CF6483107}" dt="2020-08-15T00:54:35.700" v="60"/>
          <ac:cxnSpMkLst>
            <pc:docMk/>
            <pc:sldMk cId="3292431380" sldId="373"/>
            <ac:cxnSpMk id="73" creationId="{58DE87D3-1517-4A94-A023-E760F3030F99}"/>
          </ac:cxnSpMkLst>
        </pc:cxnChg>
        <pc:cxnChg chg="mod">
          <ac:chgData name="Dezhong Yao" userId="794760dbfb091494" providerId="LiveId" clId="{EABC2D78-19C7-4AD6-B975-783CF6483107}" dt="2020-08-15T00:54:35.700" v="60"/>
          <ac:cxnSpMkLst>
            <pc:docMk/>
            <pc:sldMk cId="3292431380" sldId="373"/>
            <ac:cxnSpMk id="76" creationId="{2C40196E-2E3C-4F57-A4C5-027E734562CD}"/>
          </ac:cxnSpMkLst>
        </pc:cxnChg>
        <pc:cxnChg chg="mod">
          <ac:chgData name="Dezhong Yao" userId="794760dbfb091494" providerId="LiveId" clId="{EABC2D78-19C7-4AD6-B975-783CF6483107}" dt="2020-08-15T00:54:35.700" v="60"/>
          <ac:cxnSpMkLst>
            <pc:docMk/>
            <pc:sldMk cId="3292431380" sldId="373"/>
            <ac:cxnSpMk id="77" creationId="{4EA7BE01-A007-48C0-A961-CD7CA291D9BD}"/>
          </ac:cxnSpMkLst>
        </pc:cxnChg>
        <pc:cxnChg chg="mod">
          <ac:chgData name="Dezhong Yao" userId="794760dbfb091494" providerId="LiveId" clId="{EABC2D78-19C7-4AD6-B975-783CF6483107}" dt="2020-08-15T00:54:35.700" v="60"/>
          <ac:cxnSpMkLst>
            <pc:docMk/>
            <pc:sldMk cId="3292431380" sldId="373"/>
            <ac:cxnSpMk id="78" creationId="{15BA4D0E-70CC-45CF-8230-4C238FB1362F}"/>
          </ac:cxnSpMkLst>
        </pc:cxnChg>
        <pc:cxnChg chg="mod">
          <ac:chgData name="Dezhong Yao" userId="794760dbfb091494" providerId="LiveId" clId="{EABC2D78-19C7-4AD6-B975-783CF6483107}" dt="2020-08-15T00:54:35.700" v="60"/>
          <ac:cxnSpMkLst>
            <pc:docMk/>
            <pc:sldMk cId="3292431380" sldId="373"/>
            <ac:cxnSpMk id="79" creationId="{51D742FA-6614-4B9F-8DB9-8651AB86111A}"/>
          </ac:cxnSpMkLst>
        </pc:cxnChg>
        <pc:cxnChg chg="mod">
          <ac:chgData name="Dezhong Yao" userId="794760dbfb091494" providerId="LiveId" clId="{EABC2D78-19C7-4AD6-B975-783CF6483107}" dt="2020-08-15T00:54:35.700" v="60"/>
          <ac:cxnSpMkLst>
            <pc:docMk/>
            <pc:sldMk cId="3292431380" sldId="373"/>
            <ac:cxnSpMk id="84" creationId="{AC626E19-EE48-4CD7-B963-24BC828C0BF6}"/>
          </ac:cxnSpMkLst>
        </pc:cxnChg>
        <pc:cxnChg chg="mod">
          <ac:chgData name="Dezhong Yao" userId="794760dbfb091494" providerId="LiveId" clId="{EABC2D78-19C7-4AD6-B975-783CF6483107}" dt="2020-08-15T00:54:35.700" v="60"/>
          <ac:cxnSpMkLst>
            <pc:docMk/>
            <pc:sldMk cId="3292431380" sldId="373"/>
            <ac:cxnSpMk id="85" creationId="{FD596C74-5306-49C1-814C-39BE681D5B86}"/>
          </ac:cxnSpMkLst>
        </pc:cxnChg>
        <pc:cxnChg chg="mod">
          <ac:chgData name="Dezhong Yao" userId="794760dbfb091494" providerId="LiveId" clId="{EABC2D78-19C7-4AD6-B975-783CF6483107}" dt="2020-08-15T00:54:35.700" v="60"/>
          <ac:cxnSpMkLst>
            <pc:docMk/>
            <pc:sldMk cId="3292431380" sldId="373"/>
            <ac:cxnSpMk id="89" creationId="{F76FD161-BF1A-4E08-96DB-8170DBCE0FA3}"/>
          </ac:cxnSpMkLst>
        </pc:cxnChg>
        <pc:cxnChg chg="mod">
          <ac:chgData name="Dezhong Yao" userId="794760dbfb091494" providerId="LiveId" clId="{EABC2D78-19C7-4AD6-B975-783CF6483107}" dt="2020-08-15T00:54:35.700" v="60"/>
          <ac:cxnSpMkLst>
            <pc:docMk/>
            <pc:sldMk cId="3292431380" sldId="373"/>
            <ac:cxnSpMk id="90" creationId="{6D2F54AF-9558-47B0-8C0C-5B513C895326}"/>
          </ac:cxnSpMkLst>
        </pc:cxnChg>
        <pc:cxnChg chg="mod">
          <ac:chgData name="Dezhong Yao" userId="794760dbfb091494" providerId="LiveId" clId="{EABC2D78-19C7-4AD6-B975-783CF6483107}" dt="2020-08-15T00:54:35.700" v="60"/>
          <ac:cxnSpMkLst>
            <pc:docMk/>
            <pc:sldMk cId="3292431380" sldId="373"/>
            <ac:cxnSpMk id="91" creationId="{BF1257F7-5F82-4A31-A5DA-784D2A94A3FE}"/>
          </ac:cxnSpMkLst>
        </pc:cxnChg>
        <pc:cxnChg chg="mod">
          <ac:chgData name="Dezhong Yao" userId="794760dbfb091494" providerId="LiveId" clId="{EABC2D78-19C7-4AD6-B975-783CF6483107}" dt="2020-08-15T00:54:35.700" v="60"/>
          <ac:cxnSpMkLst>
            <pc:docMk/>
            <pc:sldMk cId="3292431380" sldId="373"/>
            <ac:cxnSpMk id="92" creationId="{118E842A-45F0-4DE9-BB7B-C72912E58E8A}"/>
          </ac:cxnSpMkLst>
        </pc:cxnChg>
        <pc:cxnChg chg="mod">
          <ac:chgData name="Dezhong Yao" userId="794760dbfb091494" providerId="LiveId" clId="{EABC2D78-19C7-4AD6-B975-783CF6483107}" dt="2020-08-15T00:54:35.700" v="60"/>
          <ac:cxnSpMkLst>
            <pc:docMk/>
            <pc:sldMk cId="3292431380" sldId="373"/>
            <ac:cxnSpMk id="93" creationId="{26FE2789-4FBB-4ACA-B6A9-D7D12AE0B13C}"/>
          </ac:cxnSpMkLst>
        </pc:cxnChg>
        <pc:cxnChg chg="mod">
          <ac:chgData name="Dezhong Yao" userId="794760dbfb091494" providerId="LiveId" clId="{EABC2D78-19C7-4AD6-B975-783CF6483107}" dt="2020-08-15T00:54:35.700" v="60"/>
          <ac:cxnSpMkLst>
            <pc:docMk/>
            <pc:sldMk cId="3292431380" sldId="373"/>
            <ac:cxnSpMk id="94" creationId="{BACC0B9E-B40B-4C8B-9A3E-91E014E95E73}"/>
          </ac:cxnSpMkLst>
        </pc:cxnChg>
        <pc:cxnChg chg="mod">
          <ac:chgData name="Dezhong Yao" userId="794760dbfb091494" providerId="LiveId" clId="{EABC2D78-19C7-4AD6-B975-783CF6483107}" dt="2020-08-15T00:54:35.700" v="60"/>
          <ac:cxnSpMkLst>
            <pc:docMk/>
            <pc:sldMk cId="3292431380" sldId="373"/>
            <ac:cxnSpMk id="95" creationId="{92CCB824-2CC8-464A-803D-069F01D27FE9}"/>
          </ac:cxnSpMkLst>
        </pc:cxnChg>
        <pc:cxnChg chg="mod">
          <ac:chgData name="Dezhong Yao" userId="794760dbfb091494" providerId="LiveId" clId="{EABC2D78-19C7-4AD6-B975-783CF6483107}" dt="2020-08-15T00:54:35.700" v="60"/>
          <ac:cxnSpMkLst>
            <pc:docMk/>
            <pc:sldMk cId="3292431380" sldId="373"/>
            <ac:cxnSpMk id="97" creationId="{CAA07DEE-5D6F-4122-9A00-F0D7522A9D82}"/>
          </ac:cxnSpMkLst>
        </pc:cxnChg>
      </pc:sldChg>
      <pc:sldChg chg="addSp delSp modSp mod">
        <pc:chgData name="Dezhong Yao" userId="794760dbfb091494" providerId="LiveId" clId="{EABC2D78-19C7-4AD6-B975-783CF6483107}" dt="2020-08-15T00:55:20.723" v="79"/>
        <pc:sldMkLst>
          <pc:docMk/>
          <pc:sldMk cId="2715398030" sldId="374"/>
        </pc:sldMkLst>
        <pc:spChg chg="add del">
          <ac:chgData name="Dezhong Yao" userId="794760dbfb091494" providerId="LiveId" clId="{EABC2D78-19C7-4AD6-B975-783CF6483107}" dt="2020-08-15T00:55:16.639" v="78" actId="22"/>
          <ac:spMkLst>
            <pc:docMk/>
            <pc:sldMk cId="2715398030" sldId="374"/>
            <ac:spMk id="6" creationId="{799C33D9-5046-48D2-9EC2-952F64FD1072}"/>
          </ac:spMkLst>
        </pc:spChg>
        <pc:spChg chg="mod">
          <ac:chgData name="Dezhong Yao" userId="794760dbfb091494" providerId="LiveId" clId="{EABC2D78-19C7-4AD6-B975-783CF6483107}" dt="2020-08-15T00:55:20.723" v="79"/>
          <ac:spMkLst>
            <pc:docMk/>
            <pc:sldMk cId="2715398030" sldId="374"/>
            <ac:spMk id="8" creationId="{FF88DF7E-3C2F-46F0-8C6A-ACDE7520FE1C}"/>
          </ac:spMkLst>
        </pc:spChg>
        <pc:spChg chg="mod">
          <ac:chgData name="Dezhong Yao" userId="794760dbfb091494" providerId="LiveId" clId="{EABC2D78-19C7-4AD6-B975-783CF6483107}" dt="2020-08-15T00:55:20.723" v="79"/>
          <ac:spMkLst>
            <pc:docMk/>
            <pc:sldMk cId="2715398030" sldId="374"/>
            <ac:spMk id="9" creationId="{2138D4B5-A13E-4DA6-891D-3A1F7666736B}"/>
          </ac:spMkLst>
        </pc:spChg>
        <pc:spChg chg="mod">
          <ac:chgData name="Dezhong Yao" userId="794760dbfb091494" providerId="LiveId" clId="{EABC2D78-19C7-4AD6-B975-783CF6483107}" dt="2020-08-15T00:55:20.723" v="79"/>
          <ac:spMkLst>
            <pc:docMk/>
            <pc:sldMk cId="2715398030" sldId="374"/>
            <ac:spMk id="10" creationId="{1CDD7D5D-1501-4A8B-9CA5-630938039EEE}"/>
          </ac:spMkLst>
        </pc:spChg>
        <pc:spChg chg="mod">
          <ac:chgData name="Dezhong Yao" userId="794760dbfb091494" providerId="LiveId" clId="{EABC2D78-19C7-4AD6-B975-783CF6483107}" dt="2020-08-15T00:55:20.723" v="79"/>
          <ac:spMkLst>
            <pc:docMk/>
            <pc:sldMk cId="2715398030" sldId="374"/>
            <ac:spMk id="11" creationId="{8BFAB1B3-7750-4DF5-8F5D-B97FA462CC03}"/>
          </ac:spMkLst>
        </pc:spChg>
        <pc:spChg chg="mod">
          <ac:chgData name="Dezhong Yao" userId="794760dbfb091494" providerId="LiveId" clId="{EABC2D78-19C7-4AD6-B975-783CF6483107}" dt="2020-08-15T00:55:20.723" v="79"/>
          <ac:spMkLst>
            <pc:docMk/>
            <pc:sldMk cId="2715398030" sldId="374"/>
            <ac:spMk id="12" creationId="{DDF2DF64-A0E6-44DC-80D7-2884CEA54057}"/>
          </ac:spMkLst>
        </pc:spChg>
        <pc:spChg chg="mod">
          <ac:chgData name="Dezhong Yao" userId="794760dbfb091494" providerId="LiveId" clId="{EABC2D78-19C7-4AD6-B975-783CF6483107}" dt="2020-08-15T00:55:20.723" v="79"/>
          <ac:spMkLst>
            <pc:docMk/>
            <pc:sldMk cId="2715398030" sldId="374"/>
            <ac:spMk id="17" creationId="{E6AAB043-1A6C-4194-AF6D-C4C5DF7B86AE}"/>
          </ac:spMkLst>
        </pc:spChg>
        <pc:spChg chg="mod">
          <ac:chgData name="Dezhong Yao" userId="794760dbfb091494" providerId="LiveId" clId="{EABC2D78-19C7-4AD6-B975-783CF6483107}" dt="2020-08-15T00:55:20.723" v="79"/>
          <ac:spMkLst>
            <pc:docMk/>
            <pc:sldMk cId="2715398030" sldId="374"/>
            <ac:spMk id="18" creationId="{D277C9A6-2A6A-4700-8BFE-33D15F5BA7BE}"/>
          </ac:spMkLst>
        </pc:spChg>
        <pc:spChg chg="mod">
          <ac:chgData name="Dezhong Yao" userId="794760dbfb091494" providerId="LiveId" clId="{EABC2D78-19C7-4AD6-B975-783CF6483107}" dt="2020-08-15T00:55:20.723" v="79"/>
          <ac:spMkLst>
            <pc:docMk/>
            <pc:sldMk cId="2715398030" sldId="374"/>
            <ac:spMk id="19" creationId="{0AD4701E-6D01-4777-9B6D-1141E09D694F}"/>
          </ac:spMkLst>
        </pc:spChg>
        <pc:spChg chg="mod">
          <ac:chgData name="Dezhong Yao" userId="794760dbfb091494" providerId="LiveId" clId="{EABC2D78-19C7-4AD6-B975-783CF6483107}" dt="2020-08-15T00:55:20.723" v="79"/>
          <ac:spMkLst>
            <pc:docMk/>
            <pc:sldMk cId="2715398030" sldId="374"/>
            <ac:spMk id="20" creationId="{19580280-B575-4D48-8CEF-58562E35F29C}"/>
          </ac:spMkLst>
        </pc:spChg>
        <pc:spChg chg="mod">
          <ac:chgData name="Dezhong Yao" userId="794760dbfb091494" providerId="LiveId" clId="{EABC2D78-19C7-4AD6-B975-783CF6483107}" dt="2020-08-15T00:55:20.723" v="79"/>
          <ac:spMkLst>
            <pc:docMk/>
            <pc:sldMk cId="2715398030" sldId="374"/>
            <ac:spMk id="21" creationId="{9CEF7384-3AD5-42FF-889C-0E14A81D69B0}"/>
          </ac:spMkLst>
        </pc:spChg>
        <pc:spChg chg="mod">
          <ac:chgData name="Dezhong Yao" userId="794760dbfb091494" providerId="LiveId" clId="{EABC2D78-19C7-4AD6-B975-783CF6483107}" dt="2020-08-15T00:55:20.723" v="79"/>
          <ac:spMkLst>
            <pc:docMk/>
            <pc:sldMk cId="2715398030" sldId="374"/>
            <ac:spMk id="22" creationId="{2C394D79-DCCB-4E4B-AA7D-21110234DA82}"/>
          </ac:spMkLst>
        </pc:spChg>
        <pc:spChg chg="mod">
          <ac:chgData name="Dezhong Yao" userId="794760dbfb091494" providerId="LiveId" clId="{EABC2D78-19C7-4AD6-B975-783CF6483107}" dt="2020-08-15T00:55:20.723" v="79"/>
          <ac:spMkLst>
            <pc:docMk/>
            <pc:sldMk cId="2715398030" sldId="374"/>
            <ac:spMk id="23" creationId="{3AFF21ED-2035-43C7-8B34-8FEDE80D0296}"/>
          </ac:spMkLst>
        </pc:spChg>
        <pc:spChg chg="mod">
          <ac:chgData name="Dezhong Yao" userId="794760dbfb091494" providerId="LiveId" clId="{EABC2D78-19C7-4AD6-B975-783CF6483107}" dt="2020-08-15T00:55:20.723" v="79"/>
          <ac:spMkLst>
            <pc:docMk/>
            <pc:sldMk cId="2715398030" sldId="374"/>
            <ac:spMk id="24" creationId="{7C266D8F-B39C-4E99-B175-E9E6A5EA0FE1}"/>
          </ac:spMkLst>
        </pc:spChg>
        <pc:spChg chg="mod">
          <ac:chgData name="Dezhong Yao" userId="794760dbfb091494" providerId="LiveId" clId="{EABC2D78-19C7-4AD6-B975-783CF6483107}" dt="2020-08-15T00:55:20.723" v="79"/>
          <ac:spMkLst>
            <pc:docMk/>
            <pc:sldMk cId="2715398030" sldId="374"/>
            <ac:spMk id="43" creationId="{A35FD1D5-5D82-4BE0-89F8-CBB9DCF75B01}"/>
          </ac:spMkLst>
        </pc:spChg>
        <pc:spChg chg="mod">
          <ac:chgData name="Dezhong Yao" userId="794760dbfb091494" providerId="LiveId" clId="{EABC2D78-19C7-4AD6-B975-783CF6483107}" dt="2020-08-15T00:55:20.723" v="79"/>
          <ac:spMkLst>
            <pc:docMk/>
            <pc:sldMk cId="2715398030" sldId="374"/>
            <ac:spMk id="44" creationId="{5AE61800-8A02-481A-AC05-9BA9222D05A0}"/>
          </ac:spMkLst>
        </pc:spChg>
        <pc:spChg chg="mod">
          <ac:chgData name="Dezhong Yao" userId="794760dbfb091494" providerId="LiveId" clId="{EABC2D78-19C7-4AD6-B975-783CF6483107}" dt="2020-08-15T00:55:20.723" v="79"/>
          <ac:spMkLst>
            <pc:docMk/>
            <pc:sldMk cId="2715398030" sldId="374"/>
            <ac:spMk id="48" creationId="{1DB70858-169E-4C8D-895D-478EEB686C04}"/>
          </ac:spMkLst>
        </pc:spChg>
        <pc:spChg chg="mod">
          <ac:chgData name="Dezhong Yao" userId="794760dbfb091494" providerId="LiveId" clId="{EABC2D78-19C7-4AD6-B975-783CF6483107}" dt="2020-08-15T00:55:20.723" v="79"/>
          <ac:spMkLst>
            <pc:docMk/>
            <pc:sldMk cId="2715398030" sldId="374"/>
            <ac:spMk id="49" creationId="{2B835903-B996-4FB2-8E5B-923F49B0C191}"/>
          </ac:spMkLst>
        </pc:spChg>
        <pc:spChg chg="mod">
          <ac:chgData name="Dezhong Yao" userId="794760dbfb091494" providerId="LiveId" clId="{EABC2D78-19C7-4AD6-B975-783CF6483107}" dt="2020-08-15T00:55:20.723" v="79"/>
          <ac:spMkLst>
            <pc:docMk/>
            <pc:sldMk cId="2715398030" sldId="374"/>
            <ac:spMk id="50" creationId="{FB09B76C-C7DF-4367-BB37-F1EBC77F7E51}"/>
          </ac:spMkLst>
        </pc:spChg>
        <pc:spChg chg="mod">
          <ac:chgData name="Dezhong Yao" userId="794760dbfb091494" providerId="LiveId" clId="{EABC2D78-19C7-4AD6-B975-783CF6483107}" dt="2020-08-15T00:55:20.723" v="79"/>
          <ac:spMkLst>
            <pc:docMk/>
            <pc:sldMk cId="2715398030" sldId="374"/>
            <ac:spMk id="51" creationId="{A0520226-97A3-48B9-89BC-06918901ABAB}"/>
          </ac:spMkLst>
        </pc:spChg>
        <pc:spChg chg="mod">
          <ac:chgData name="Dezhong Yao" userId="794760dbfb091494" providerId="LiveId" clId="{EABC2D78-19C7-4AD6-B975-783CF6483107}" dt="2020-08-15T00:55:20.723" v="79"/>
          <ac:spMkLst>
            <pc:docMk/>
            <pc:sldMk cId="2715398030" sldId="374"/>
            <ac:spMk id="55" creationId="{943A31E5-66D3-4CF9-8918-F7E20B3755BD}"/>
          </ac:spMkLst>
        </pc:spChg>
        <pc:spChg chg="mod">
          <ac:chgData name="Dezhong Yao" userId="794760dbfb091494" providerId="LiveId" clId="{EABC2D78-19C7-4AD6-B975-783CF6483107}" dt="2020-08-15T00:55:20.723" v="79"/>
          <ac:spMkLst>
            <pc:docMk/>
            <pc:sldMk cId="2715398030" sldId="374"/>
            <ac:spMk id="56" creationId="{88B6E254-CCEE-43BF-A152-58B203E5E32E}"/>
          </ac:spMkLst>
        </pc:spChg>
        <pc:spChg chg="mod">
          <ac:chgData name="Dezhong Yao" userId="794760dbfb091494" providerId="LiveId" clId="{EABC2D78-19C7-4AD6-B975-783CF6483107}" dt="2020-08-15T00:55:20.723" v="79"/>
          <ac:spMkLst>
            <pc:docMk/>
            <pc:sldMk cId="2715398030" sldId="374"/>
            <ac:spMk id="57" creationId="{EA572D7C-C809-4522-88D4-4FC28B3527EB}"/>
          </ac:spMkLst>
        </pc:spChg>
        <pc:spChg chg="mod">
          <ac:chgData name="Dezhong Yao" userId="794760dbfb091494" providerId="LiveId" clId="{EABC2D78-19C7-4AD6-B975-783CF6483107}" dt="2020-08-15T00:55:20.723" v="79"/>
          <ac:spMkLst>
            <pc:docMk/>
            <pc:sldMk cId="2715398030" sldId="374"/>
            <ac:spMk id="58" creationId="{60E82113-1F3D-4E60-BC6A-11CBC1D9027E}"/>
          </ac:spMkLst>
        </pc:spChg>
        <pc:spChg chg="mod">
          <ac:chgData name="Dezhong Yao" userId="794760dbfb091494" providerId="LiveId" clId="{EABC2D78-19C7-4AD6-B975-783CF6483107}" dt="2020-08-15T00:55:20.723" v="79"/>
          <ac:spMkLst>
            <pc:docMk/>
            <pc:sldMk cId="2715398030" sldId="374"/>
            <ac:spMk id="59" creationId="{45D7F9DC-7903-45A8-9653-D3967D6ECCE9}"/>
          </ac:spMkLst>
        </pc:spChg>
        <pc:spChg chg="mod">
          <ac:chgData name="Dezhong Yao" userId="794760dbfb091494" providerId="LiveId" clId="{EABC2D78-19C7-4AD6-B975-783CF6483107}" dt="2020-08-15T00:55:20.723" v="79"/>
          <ac:spMkLst>
            <pc:docMk/>
            <pc:sldMk cId="2715398030" sldId="374"/>
            <ac:spMk id="60" creationId="{47C15F1E-DEE5-4C37-BF3F-60E890F2E6CA}"/>
          </ac:spMkLst>
        </pc:spChg>
        <pc:spChg chg="mod">
          <ac:chgData name="Dezhong Yao" userId="794760dbfb091494" providerId="LiveId" clId="{EABC2D78-19C7-4AD6-B975-783CF6483107}" dt="2020-08-15T00:55:20.723" v="79"/>
          <ac:spMkLst>
            <pc:docMk/>
            <pc:sldMk cId="2715398030" sldId="374"/>
            <ac:spMk id="61" creationId="{7F0DF53D-BD5A-4B4C-90AF-DC88682F9C7F}"/>
          </ac:spMkLst>
        </pc:spChg>
        <pc:spChg chg="mod">
          <ac:chgData name="Dezhong Yao" userId="794760dbfb091494" providerId="LiveId" clId="{EABC2D78-19C7-4AD6-B975-783CF6483107}" dt="2020-08-15T00:55:20.723" v="79"/>
          <ac:spMkLst>
            <pc:docMk/>
            <pc:sldMk cId="2715398030" sldId="374"/>
            <ac:spMk id="62" creationId="{4050EDDE-B206-4027-A194-893E5617BBB4}"/>
          </ac:spMkLst>
        </pc:spChg>
        <pc:spChg chg="mod">
          <ac:chgData name="Dezhong Yao" userId="794760dbfb091494" providerId="LiveId" clId="{EABC2D78-19C7-4AD6-B975-783CF6483107}" dt="2020-08-15T00:55:20.723" v="79"/>
          <ac:spMkLst>
            <pc:docMk/>
            <pc:sldMk cId="2715398030" sldId="374"/>
            <ac:spMk id="63" creationId="{0DB094BA-3DDB-4B8E-A907-7CAF64327E31}"/>
          </ac:spMkLst>
        </pc:spChg>
        <pc:spChg chg="mod">
          <ac:chgData name="Dezhong Yao" userId="794760dbfb091494" providerId="LiveId" clId="{EABC2D78-19C7-4AD6-B975-783CF6483107}" dt="2020-08-15T00:55:20.723" v="79"/>
          <ac:spMkLst>
            <pc:docMk/>
            <pc:sldMk cId="2715398030" sldId="374"/>
            <ac:spMk id="64" creationId="{0C86E535-22AB-45CE-925B-A8675DD9F68D}"/>
          </ac:spMkLst>
        </pc:spChg>
        <pc:spChg chg="mod">
          <ac:chgData name="Dezhong Yao" userId="794760dbfb091494" providerId="LiveId" clId="{EABC2D78-19C7-4AD6-B975-783CF6483107}" dt="2020-08-15T00:55:20.723" v="79"/>
          <ac:spMkLst>
            <pc:docMk/>
            <pc:sldMk cId="2715398030" sldId="374"/>
            <ac:spMk id="67" creationId="{F7258906-7E85-42E5-BB78-D55A9858FABB}"/>
          </ac:spMkLst>
        </pc:spChg>
        <pc:spChg chg="mod">
          <ac:chgData name="Dezhong Yao" userId="794760dbfb091494" providerId="LiveId" clId="{EABC2D78-19C7-4AD6-B975-783CF6483107}" dt="2020-08-15T00:55:20.723" v="79"/>
          <ac:spMkLst>
            <pc:docMk/>
            <pc:sldMk cId="2715398030" sldId="374"/>
            <ac:spMk id="70" creationId="{6E176A25-39CD-499E-83BF-C2593A7C81B0}"/>
          </ac:spMkLst>
        </pc:spChg>
        <pc:spChg chg="mod">
          <ac:chgData name="Dezhong Yao" userId="794760dbfb091494" providerId="LiveId" clId="{EABC2D78-19C7-4AD6-B975-783CF6483107}" dt="2020-08-15T00:55:20.723" v="79"/>
          <ac:spMkLst>
            <pc:docMk/>
            <pc:sldMk cId="2715398030" sldId="374"/>
            <ac:spMk id="73" creationId="{E6390565-7EBA-4E77-8514-358D8F90786D}"/>
          </ac:spMkLst>
        </pc:spChg>
        <pc:spChg chg="add mod">
          <ac:chgData name="Dezhong Yao" userId="794760dbfb091494" providerId="LiveId" clId="{EABC2D78-19C7-4AD6-B975-783CF6483107}" dt="2020-08-15T00:55:20.723" v="79"/>
          <ac:spMkLst>
            <pc:docMk/>
            <pc:sldMk cId="2715398030" sldId="374"/>
            <ac:spMk id="76" creationId="{B7595679-A9BA-4B88-9248-B5FCBB52549F}"/>
          </ac:spMkLst>
        </pc:spChg>
        <pc:grpChg chg="add mod">
          <ac:chgData name="Dezhong Yao" userId="794760dbfb091494" providerId="LiveId" clId="{EABC2D78-19C7-4AD6-B975-783CF6483107}" dt="2020-08-15T00:55:20.723" v="79"/>
          <ac:grpSpMkLst>
            <pc:docMk/>
            <pc:sldMk cId="2715398030" sldId="374"/>
            <ac:grpSpMk id="7" creationId="{6892D227-5066-498E-BD0B-BA3474BA540F}"/>
          </ac:grpSpMkLst>
        </pc:grpChg>
        <pc:grpChg chg="mod">
          <ac:chgData name="Dezhong Yao" userId="794760dbfb091494" providerId="LiveId" clId="{EABC2D78-19C7-4AD6-B975-783CF6483107}" dt="2020-08-15T00:55:20.723" v="79"/>
          <ac:grpSpMkLst>
            <pc:docMk/>
            <pc:sldMk cId="2715398030" sldId="374"/>
            <ac:grpSpMk id="13" creationId="{0576373D-CB5D-4168-9005-680652A4B0F6}"/>
          </ac:grpSpMkLst>
        </pc:grpChg>
        <pc:grpChg chg="mod">
          <ac:chgData name="Dezhong Yao" userId="794760dbfb091494" providerId="LiveId" clId="{EABC2D78-19C7-4AD6-B975-783CF6483107}" dt="2020-08-15T00:55:20.723" v="79"/>
          <ac:grpSpMkLst>
            <pc:docMk/>
            <pc:sldMk cId="2715398030" sldId="374"/>
            <ac:grpSpMk id="14" creationId="{1E5F38BB-2C21-43F9-8C28-4274FF09D08D}"/>
          </ac:grpSpMkLst>
        </pc:grpChg>
        <pc:grpChg chg="mod">
          <ac:chgData name="Dezhong Yao" userId="794760dbfb091494" providerId="LiveId" clId="{EABC2D78-19C7-4AD6-B975-783CF6483107}" dt="2020-08-15T00:55:20.723" v="79"/>
          <ac:grpSpMkLst>
            <pc:docMk/>
            <pc:sldMk cId="2715398030" sldId="374"/>
            <ac:grpSpMk id="15" creationId="{C72B9DFA-59D3-4F38-88EF-86A804A23B05}"/>
          </ac:grpSpMkLst>
        </pc:grpChg>
        <pc:grpChg chg="mod">
          <ac:chgData name="Dezhong Yao" userId="794760dbfb091494" providerId="LiveId" clId="{EABC2D78-19C7-4AD6-B975-783CF6483107}" dt="2020-08-15T00:55:20.723" v="79"/>
          <ac:grpSpMkLst>
            <pc:docMk/>
            <pc:sldMk cId="2715398030" sldId="374"/>
            <ac:grpSpMk id="16" creationId="{E6F9ED4E-2714-4A30-A1C3-B21E9297EC6E}"/>
          </ac:grpSpMkLst>
        </pc:grpChg>
        <pc:picChg chg="del">
          <ac:chgData name="Dezhong Yao" userId="794760dbfb091494" providerId="LiveId" clId="{EABC2D78-19C7-4AD6-B975-783CF6483107}" dt="2020-08-15T00:55:15.360" v="76" actId="478"/>
          <ac:picMkLst>
            <pc:docMk/>
            <pc:sldMk cId="2715398030" sldId="374"/>
            <ac:picMk id="4" creationId="{58F1ABFD-67C2-4681-BA06-50AB0314AC94}"/>
          </ac:picMkLst>
        </pc:picChg>
        <pc:cxnChg chg="mod">
          <ac:chgData name="Dezhong Yao" userId="794760dbfb091494" providerId="LiveId" clId="{EABC2D78-19C7-4AD6-B975-783CF6483107}" dt="2020-08-15T00:55:20.723" v="79"/>
          <ac:cxnSpMkLst>
            <pc:docMk/>
            <pc:sldMk cId="2715398030" sldId="374"/>
            <ac:cxnSpMk id="25" creationId="{4524E798-B926-4FCF-95C0-4E6D0AF37610}"/>
          </ac:cxnSpMkLst>
        </pc:cxnChg>
        <pc:cxnChg chg="mod">
          <ac:chgData name="Dezhong Yao" userId="794760dbfb091494" providerId="LiveId" clId="{EABC2D78-19C7-4AD6-B975-783CF6483107}" dt="2020-08-15T00:55:20.723" v="79"/>
          <ac:cxnSpMkLst>
            <pc:docMk/>
            <pc:sldMk cId="2715398030" sldId="374"/>
            <ac:cxnSpMk id="26" creationId="{F20D0E07-BB21-4E49-AA4D-4ACC7D331EBE}"/>
          </ac:cxnSpMkLst>
        </pc:cxnChg>
        <pc:cxnChg chg="mod">
          <ac:chgData name="Dezhong Yao" userId="794760dbfb091494" providerId="LiveId" clId="{EABC2D78-19C7-4AD6-B975-783CF6483107}" dt="2020-08-15T00:55:20.723" v="79"/>
          <ac:cxnSpMkLst>
            <pc:docMk/>
            <pc:sldMk cId="2715398030" sldId="374"/>
            <ac:cxnSpMk id="27" creationId="{9E2BBB60-B774-45CE-B66C-22BEF54071AE}"/>
          </ac:cxnSpMkLst>
        </pc:cxnChg>
        <pc:cxnChg chg="mod">
          <ac:chgData name="Dezhong Yao" userId="794760dbfb091494" providerId="LiveId" clId="{EABC2D78-19C7-4AD6-B975-783CF6483107}" dt="2020-08-15T00:55:20.723" v="79"/>
          <ac:cxnSpMkLst>
            <pc:docMk/>
            <pc:sldMk cId="2715398030" sldId="374"/>
            <ac:cxnSpMk id="28" creationId="{6A8B9BC8-D806-465D-ADDB-5A08EDE4875F}"/>
          </ac:cxnSpMkLst>
        </pc:cxnChg>
        <pc:cxnChg chg="mod">
          <ac:chgData name="Dezhong Yao" userId="794760dbfb091494" providerId="LiveId" clId="{EABC2D78-19C7-4AD6-B975-783CF6483107}" dt="2020-08-15T00:55:20.723" v="79"/>
          <ac:cxnSpMkLst>
            <pc:docMk/>
            <pc:sldMk cId="2715398030" sldId="374"/>
            <ac:cxnSpMk id="29" creationId="{98FE3AA0-8045-4DF6-BC3C-D1D52DE633E9}"/>
          </ac:cxnSpMkLst>
        </pc:cxnChg>
        <pc:cxnChg chg="mod">
          <ac:chgData name="Dezhong Yao" userId="794760dbfb091494" providerId="LiveId" clId="{EABC2D78-19C7-4AD6-B975-783CF6483107}" dt="2020-08-15T00:55:20.723" v="79"/>
          <ac:cxnSpMkLst>
            <pc:docMk/>
            <pc:sldMk cId="2715398030" sldId="374"/>
            <ac:cxnSpMk id="30" creationId="{03814153-2249-4A17-85CA-BED48B814F42}"/>
          </ac:cxnSpMkLst>
        </pc:cxnChg>
        <pc:cxnChg chg="mod">
          <ac:chgData name="Dezhong Yao" userId="794760dbfb091494" providerId="LiveId" clId="{EABC2D78-19C7-4AD6-B975-783CF6483107}" dt="2020-08-15T00:55:20.723" v="79"/>
          <ac:cxnSpMkLst>
            <pc:docMk/>
            <pc:sldMk cId="2715398030" sldId="374"/>
            <ac:cxnSpMk id="31" creationId="{1A303F43-C768-4A09-AE00-AD7E0F221646}"/>
          </ac:cxnSpMkLst>
        </pc:cxnChg>
        <pc:cxnChg chg="mod">
          <ac:chgData name="Dezhong Yao" userId="794760dbfb091494" providerId="LiveId" clId="{EABC2D78-19C7-4AD6-B975-783CF6483107}" dt="2020-08-15T00:55:20.723" v="79"/>
          <ac:cxnSpMkLst>
            <pc:docMk/>
            <pc:sldMk cId="2715398030" sldId="374"/>
            <ac:cxnSpMk id="32" creationId="{1A2BE709-B480-490C-A8D2-E41782F5734C}"/>
          </ac:cxnSpMkLst>
        </pc:cxnChg>
        <pc:cxnChg chg="mod">
          <ac:chgData name="Dezhong Yao" userId="794760dbfb091494" providerId="LiveId" clId="{EABC2D78-19C7-4AD6-B975-783CF6483107}" dt="2020-08-15T00:55:20.723" v="79"/>
          <ac:cxnSpMkLst>
            <pc:docMk/>
            <pc:sldMk cId="2715398030" sldId="374"/>
            <ac:cxnSpMk id="33" creationId="{DAE00C5E-065B-4EE7-9C14-DD0C1E73C8A2}"/>
          </ac:cxnSpMkLst>
        </pc:cxnChg>
        <pc:cxnChg chg="mod">
          <ac:chgData name="Dezhong Yao" userId="794760dbfb091494" providerId="LiveId" clId="{EABC2D78-19C7-4AD6-B975-783CF6483107}" dt="2020-08-15T00:55:20.723" v="79"/>
          <ac:cxnSpMkLst>
            <pc:docMk/>
            <pc:sldMk cId="2715398030" sldId="374"/>
            <ac:cxnSpMk id="34" creationId="{D466D48B-9F7E-4D8B-89C8-8556CD2CF9C2}"/>
          </ac:cxnSpMkLst>
        </pc:cxnChg>
        <pc:cxnChg chg="mod">
          <ac:chgData name="Dezhong Yao" userId="794760dbfb091494" providerId="LiveId" clId="{EABC2D78-19C7-4AD6-B975-783CF6483107}" dt="2020-08-15T00:55:20.723" v="79"/>
          <ac:cxnSpMkLst>
            <pc:docMk/>
            <pc:sldMk cId="2715398030" sldId="374"/>
            <ac:cxnSpMk id="35" creationId="{74C84DC8-9513-4CBE-919A-0830F7C0E8B2}"/>
          </ac:cxnSpMkLst>
        </pc:cxnChg>
        <pc:cxnChg chg="mod">
          <ac:chgData name="Dezhong Yao" userId="794760dbfb091494" providerId="LiveId" clId="{EABC2D78-19C7-4AD6-B975-783CF6483107}" dt="2020-08-15T00:55:20.723" v="79"/>
          <ac:cxnSpMkLst>
            <pc:docMk/>
            <pc:sldMk cId="2715398030" sldId="374"/>
            <ac:cxnSpMk id="36" creationId="{9A2EEF0E-8A56-4B9B-8370-C2DE312C6A17}"/>
          </ac:cxnSpMkLst>
        </pc:cxnChg>
        <pc:cxnChg chg="mod">
          <ac:chgData name="Dezhong Yao" userId="794760dbfb091494" providerId="LiveId" clId="{EABC2D78-19C7-4AD6-B975-783CF6483107}" dt="2020-08-15T00:55:20.723" v="79"/>
          <ac:cxnSpMkLst>
            <pc:docMk/>
            <pc:sldMk cId="2715398030" sldId="374"/>
            <ac:cxnSpMk id="37" creationId="{07FC19A6-AEBE-4A73-AF51-7AA5388E0944}"/>
          </ac:cxnSpMkLst>
        </pc:cxnChg>
        <pc:cxnChg chg="mod">
          <ac:chgData name="Dezhong Yao" userId="794760dbfb091494" providerId="LiveId" clId="{EABC2D78-19C7-4AD6-B975-783CF6483107}" dt="2020-08-15T00:55:20.723" v="79"/>
          <ac:cxnSpMkLst>
            <pc:docMk/>
            <pc:sldMk cId="2715398030" sldId="374"/>
            <ac:cxnSpMk id="38" creationId="{F6A42FA5-3E93-4FF2-9A0E-08203C05BC2D}"/>
          </ac:cxnSpMkLst>
        </pc:cxnChg>
        <pc:cxnChg chg="mod">
          <ac:chgData name="Dezhong Yao" userId="794760dbfb091494" providerId="LiveId" clId="{EABC2D78-19C7-4AD6-B975-783CF6483107}" dt="2020-08-15T00:55:20.723" v="79"/>
          <ac:cxnSpMkLst>
            <pc:docMk/>
            <pc:sldMk cId="2715398030" sldId="374"/>
            <ac:cxnSpMk id="39" creationId="{45F7E05E-0201-4C6D-9A13-E6C966317C2A}"/>
          </ac:cxnSpMkLst>
        </pc:cxnChg>
        <pc:cxnChg chg="mod">
          <ac:chgData name="Dezhong Yao" userId="794760dbfb091494" providerId="LiveId" clId="{EABC2D78-19C7-4AD6-B975-783CF6483107}" dt="2020-08-15T00:55:20.723" v="79"/>
          <ac:cxnSpMkLst>
            <pc:docMk/>
            <pc:sldMk cId="2715398030" sldId="374"/>
            <ac:cxnSpMk id="40" creationId="{AAA9923C-E8E6-4703-970E-7CE723F997FB}"/>
          </ac:cxnSpMkLst>
        </pc:cxnChg>
        <pc:cxnChg chg="mod">
          <ac:chgData name="Dezhong Yao" userId="794760dbfb091494" providerId="LiveId" clId="{EABC2D78-19C7-4AD6-B975-783CF6483107}" dt="2020-08-15T00:55:20.723" v="79"/>
          <ac:cxnSpMkLst>
            <pc:docMk/>
            <pc:sldMk cId="2715398030" sldId="374"/>
            <ac:cxnSpMk id="41" creationId="{79141897-EEB6-4C2D-B124-C0E9DCD45071}"/>
          </ac:cxnSpMkLst>
        </pc:cxnChg>
        <pc:cxnChg chg="mod">
          <ac:chgData name="Dezhong Yao" userId="794760dbfb091494" providerId="LiveId" clId="{EABC2D78-19C7-4AD6-B975-783CF6483107}" dt="2020-08-15T00:55:20.723" v="79"/>
          <ac:cxnSpMkLst>
            <pc:docMk/>
            <pc:sldMk cId="2715398030" sldId="374"/>
            <ac:cxnSpMk id="42" creationId="{CDC15C20-767C-473A-91C1-1EB9B5F2D459}"/>
          </ac:cxnSpMkLst>
        </pc:cxnChg>
        <pc:cxnChg chg="mod">
          <ac:chgData name="Dezhong Yao" userId="794760dbfb091494" providerId="LiveId" clId="{EABC2D78-19C7-4AD6-B975-783CF6483107}" dt="2020-08-15T00:55:20.723" v="79"/>
          <ac:cxnSpMkLst>
            <pc:docMk/>
            <pc:sldMk cId="2715398030" sldId="374"/>
            <ac:cxnSpMk id="45" creationId="{3271AD0D-2ADD-45DB-876C-11E325D9A39C}"/>
          </ac:cxnSpMkLst>
        </pc:cxnChg>
        <pc:cxnChg chg="mod">
          <ac:chgData name="Dezhong Yao" userId="794760dbfb091494" providerId="LiveId" clId="{EABC2D78-19C7-4AD6-B975-783CF6483107}" dt="2020-08-15T00:55:20.723" v="79"/>
          <ac:cxnSpMkLst>
            <pc:docMk/>
            <pc:sldMk cId="2715398030" sldId="374"/>
            <ac:cxnSpMk id="46" creationId="{5DD12EC1-633A-498A-962A-BC0ACBF39D66}"/>
          </ac:cxnSpMkLst>
        </pc:cxnChg>
        <pc:cxnChg chg="mod">
          <ac:chgData name="Dezhong Yao" userId="794760dbfb091494" providerId="LiveId" clId="{EABC2D78-19C7-4AD6-B975-783CF6483107}" dt="2020-08-15T00:55:20.723" v="79"/>
          <ac:cxnSpMkLst>
            <pc:docMk/>
            <pc:sldMk cId="2715398030" sldId="374"/>
            <ac:cxnSpMk id="47" creationId="{F7DA9019-3B13-4A07-896D-BAAA7F77BC08}"/>
          </ac:cxnSpMkLst>
        </pc:cxnChg>
        <pc:cxnChg chg="mod">
          <ac:chgData name="Dezhong Yao" userId="794760dbfb091494" providerId="LiveId" clId="{EABC2D78-19C7-4AD6-B975-783CF6483107}" dt="2020-08-15T00:55:20.723" v="79"/>
          <ac:cxnSpMkLst>
            <pc:docMk/>
            <pc:sldMk cId="2715398030" sldId="374"/>
            <ac:cxnSpMk id="52" creationId="{33E54A7F-1162-4F70-B40E-82A84640EE41}"/>
          </ac:cxnSpMkLst>
        </pc:cxnChg>
        <pc:cxnChg chg="mod">
          <ac:chgData name="Dezhong Yao" userId="794760dbfb091494" providerId="LiveId" clId="{EABC2D78-19C7-4AD6-B975-783CF6483107}" dt="2020-08-15T00:55:20.723" v="79"/>
          <ac:cxnSpMkLst>
            <pc:docMk/>
            <pc:sldMk cId="2715398030" sldId="374"/>
            <ac:cxnSpMk id="53" creationId="{893ABB15-82F5-4764-94BC-F08571B1CBF3}"/>
          </ac:cxnSpMkLst>
        </pc:cxnChg>
        <pc:cxnChg chg="mod">
          <ac:chgData name="Dezhong Yao" userId="794760dbfb091494" providerId="LiveId" clId="{EABC2D78-19C7-4AD6-B975-783CF6483107}" dt="2020-08-15T00:55:20.723" v="79"/>
          <ac:cxnSpMkLst>
            <pc:docMk/>
            <pc:sldMk cId="2715398030" sldId="374"/>
            <ac:cxnSpMk id="54" creationId="{D47BB8C6-FB97-420E-AAA8-50E049212687}"/>
          </ac:cxnSpMkLst>
        </pc:cxnChg>
        <pc:cxnChg chg="mod">
          <ac:chgData name="Dezhong Yao" userId="794760dbfb091494" providerId="LiveId" clId="{EABC2D78-19C7-4AD6-B975-783CF6483107}" dt="2020-08-15T00:55:20.723" v="79"/>
          <ac:cxnSpMkLst>
            <pc:docMk/>
            <pc:sldMk cId="2715398030" sldId="374"/>
            <ac:cxnSpMk id="65" creationId="{EE897B05-A844-48B9-AAD2-3B6F14955424}"/>
          </ac:cxnSpMkLst>
        </pc:cxnChg>
        <pc:cxnChg chg="mod">
          <ac:chgData name="Dezhong Yao" userId="794760dbfb091494" providerId="LiveId" clId="{EABC2D78-19C7-4AD6-B975-783CF6483107}" dt="2020-08-15T00:55:20.723" v="79"/>
          <ac:cxnSpMkLst>
            <pc:docMk/>
            <pc:sldMk cId="2715398030" sldId="374"/>
            <ac:cxnSpMk id="66" creationId="{C12077C1-B860-4587-9AB6-03F3D93757ED}"/>
          </ac:cxnSpMkLst>
        </pc:cxnChg>
        <pc:cxnChg chg="mod">
          <ac:chgData name="Dezhong Yao" userId="794760dbfb091494" providerId="LiveId" clId="{EABC2D78-19C7-4AD6-B975-783CF6483107}" dt="2020-08-15T00:55:20.723" v="79"/>
          <ac:cxnSpMkLst>
            <pc:docMk/>
            <pc:sldMk cId="2715398030" sldId="374"/>
            <ac:cxnSpMk id="68" creationId="{92A6216E-6D77-46D0-8B4F-D07BD992A086}"/>
          </ac:cxnSpMkLst>
        </pc:cxnChg>
        <pc:cxnChg chg="mod">
          <ac:chgData name="Dezhong Yao" userId="794760dbfb091494" providerId="LiveId" clId="{EABC2D78-19C7-4AD6-B975-783CF6483107}" dt="2020-08-15T00:55:20.723" v="79"/>
          <ac:cxnSpMkLst>
            <pc:docMk/>
            <pc:sldMk cId="2715398030" sldId="374"/>
            <ac:cxnSpMk id="69" creationId="{4AB544ED-99F2-4B2C-A397-BABB74DFE067}"/>
          </ac:cxnSpMkLst>
        </pc:cxnChg>
        <pc:cxnChg chg="mod">
          <ac:chgData name="Dezhong Yao" userId="794760dbfb091494" providerId="LiveId" clId="{EABC2D78-19C7-4AD6-B975-783CF6483107}" dt="2020-08-15T00:55:20.723" v="79"/>
          <ac:cxnSpMkLst>
            <pc:docMk/>
            <pc:sldMk cId="2715398030" sldId="374"/>
            <ac:cxnSpMk id="71" creationId="{CFE177F2-06FE-4E8E-9413-3C2C43AFC510}"/>
          </ac:cxnSpMkLst>
        </pc:cxnChg>
        <pc:cxnChg chg="mod">
          <ac:chgData name="Dezhong Yao" userId="794760dbfb091494" providerId="LiveId" clId="{EABC2D78-19C7-4AD6-B975-783CF6483107}" dt="2020-08-15T00:55:20.723" v="79"/>
          <ac:cxnSpMkLst>
            <pc:docMk/>
            <pc:sldMk cId="2715398030" sldId="374"/>
            <ac:cxnSpMk id="72" creationId="{31AFAC86-716C-474F-9F53-1804207A5E7A}"/>
          </ac:cxnSpMkLst>
        </pc:cxnChg>
        <pc:cxnChg chg="mod">
          <ac:chgData name="Dezhong Yao" userId="794760dbfb091494" providerId="LiveId" clId="{EABC2D78-19C7-4AD6-B975-783CF6483107}" dt="2020-08-15T00:55:20.723" v="79"/>
          <ac:cxnSpMkLst>
            <pc:docMk/>
            <pc:sldMk cId="2715398030" sldId="374"/>
            <ac:cxnSpMk id="74" creationId="{08D16F15-8160-4E86-8444-7E579C3FD9D1}"/>
          </ac:cxnSpMkLst>
        </pc:cxnChg>
        <pc:cxnChg chg="mod">
          <ac:chgData name="Dezhong Yao" userId="794760dbfb091494" providerId="LiveId" clId="{EABC2D78-19C7-4AD6-B975-783CF6483107}" dt="2020-08-15T00:55:20.723" v="79"/>
          <ac:cxnSpMkLst>
            <pc:docMk/>
            <pc:sldMk cId="2715398030" sldId="374"/>
            <ac:cxnSpMk id="75" creationId="{226B4E21-161F-4F9B-A78F-4F31057B9F8B}"/>
          </ac:cxnSpMkLst>
        </pc:cxnChg>
      </pc:sldChg>
      <pc:sldChg chg="addSp delSp modSp mod">
        <pc:chgData name="Dezhong Yao" userId="794760dbfb091494" providerId="LiveId" clId="{EABC2D78-19C7-4AD6-B975-783CF6483107}" dt="2020-08-15T00:54:17.454" v="46"/>
        <pc:sldMkLst>
          <pc:docMk/>
          <pc:sldMk cId="277623920" sldId="375"/>
        </pc:sldMkLst>
        <pc:spChg chg="mod">
          <ac:chgData name="Dezhong Yao" userId="794760dbfb091494" providerId="LiveId" clId="{EABC2D78-19C7-4AD6-B975-783CF6483107}" dt="2020-08-15T00:54:17.454" v="46"/>
          <ac:spMkLst>
            <pc:docMk/>
            <pc:sldMk cId="277623920" sldId="375"/>
            <ac:spMk id="7" creationId="{E595D059-A13C-4AF0-BFC2-050F7FEFC496}"/>
          </ac:spMkLst>
        </pc:spChg>
        <pc:spChg chg="mod">
          <ac:chgData name="Dezhong Yao" userId="794760dbfb091494" providerId="LiveId" clId="{EABC2D78-19C7-4AD6-B975-783CF6483107}" dt="2020-08-15T00:54:17.454" v="46"/>
          <ac:spMkLst>
            <pc:docMk/>
            <pc:sldMk cId="277623920" sldId="375"/>
            <ac:spMk id="8" creationId="{0CE205F6-9678-4365-9B99-790E30D0600A}"/>
          </ac:spMkLst>
        </pc:spChg>
        <pc:spChg chg="mod">
          <ac:chgData name="Dezhong Yao" userId="794760dbfb091494" providerId="LiveId" clId="{EABC2D78-19C7-4AD6-B975-783CF6483107}" dt="2020-08-15T00:54:17.454" v="46"/>
          <ac:spMkLst>
            <pc:docMk/>
            <pc:sldMk cId="277623920" sldId="375"/>
            <ac:spMk id="15" creationId="{763760D2-2B77-45E7-9196-9AE1647A587E}"/>
          </ac:spMkLst>
        </pc:spChg>
        <pc:spChg chg="mod">
          <ac:chgData name="Dezhong Yao" userId="794760dbfb091494" providerId="LiveId" clId="{EABC2D78-19C7-4AD6-B975-783CF6483107}" dt="2020-08-15T00:54:17.454" v="46"/>
          <ac:spMkLst>
            <pc:docMk/>
            <pc:sldMk cId="277623920" sldId="375"/>
            <ac:spMk id="16" creationId="{AD2FAE79-0787-4D7C-8689-80F17CA7BF4C}"/>
          </ac:spMkLst>
        </pc:spChg>
        <pc:spChg chg="mod">
          <ac:chgData name="Dezhong Yao" userId="794760dbfb091494" providerId="LiveId" clId="{EABC2D78-19C7-4AD6-B975-783CF6483107}" dt="2020-08-15T00:54:17.454" v="46"/>
          <ac:spMkLst>
            <pc:docMk/>
            <pc:sldMk cId="277623920" sldId="375"/>
            <ac:spMk id="20" creationId="{2467DE7C-9B2B-4A11-9E1D-F8C24799B692}"/>
          </ac:spMkLst>
        </pc:spChg>
        <pc:spChg chg="mod">
          <ac:chgData name="Dezhong Yao" userId="794760dbfb091494" providerId="LiveId" clId="{EABC2D78-19C7-4AD6-B975-783CF6483107}" dt="2020-08-15T00:54:17.454" v="46"/>
          <ac:spMkLst>
            <pc:docMk/>
            <pc:sldMk cId="277623920" sldId="375"/>
            <ac:spMk id="21" creationId="{307ADC1C-6DA3-4CE1-A9A6-6398365E03C9}"/>
          </ac:spMkLst>
        </pc:spChg>
        <pc:spChg chg="mod">
          <ac:chgData name="Dezhong Yao" userId="794760dbfb091494" providerId="LiveId" clId="{EABC2D78-19C7-4AD6-B975-783CF6483107}" dt="2020-08-15T00:54:17.454" v="46"/>
          <ac:spMkLst>
            <pc:docMk/>
            <pc:sldMk cId="277623920" sldId="375"/>
            <ac:spMk id="22" creationId="{42121746-C3A1-491A-AC47-36C25B6D76FD}"/>
          </ac:spMkLst>
        </pc:spChg>
        <pc:spChg chg="mod">
          <ac:chgData name="Dezhong Yao" userId="794760dbfb091494" providerId="LiveId" clId="{EABC2D78-19C7-4AD6-B975-783CF6483107}" dt="2020-08-15T00:54:17.454" v="46"/>
          <ac:spMkLst>
            <pc:docMk/>
            <pc:sldMk cId="277623920" sldId="375"/>
            <ac:spMk id="23" creationId="{742501C5-4845-4F60-BF58-1174AB3E6ECB}"/>
          </ac:spMkLst>
        </pc:spChg>
        <pc:spChg chg="mod">
          <ac:chgData name="Dezhong Yao" userId="794760dbfb091494" providerId="LiveId" clId="{EABC2D78-19C7-4AD6-B975-783CF6483107}" dt="2020-08-15T00:54:17.454" v="46"/>
          <ac:spMkLst>
            <pc:docMk/>
            <pc:sldMk cId="277623920" sldId="375"/>
            <ac:spMk id="24" creationId="{C07DD97A-D1BB-42A6-B86E-6194EA7695BE}"/>
          </ac:spMkLst>
        </pc:spChg>
        <pc:spChg chg="mod">
          <ac:chgData name="Dezhong Yao" userId="794760dbfb091494" providerId="LiveId" clId="{EABC2D78-19C7-4AD6-B975-783CF6483107}" dt="2020-08-15T00:54:17.454" v="46"/>
          <ac:spMkLst>
            <pc:docMk/>
            <pc:sldMk cId="277623920" sldId="375"/>
            <ac:spMk id="25" creationId="{3BC62FF6-E93D-4D17-BAC6-838D288AE93E}"/>
          </ac:spMkLst>
        </pc:spChg>
        <pc:spChg chg="mod">
          <ac:chgData name="Dezhong Yao" userId="794760dbfb091494" providerId="LiveId" clId="{EABC2D78-19C7-4AD6-B975-783CF6483107}" dt="2020-08-15T00:54:17.454" v="46"/>
          <ac:spMkLst>
            <pc:docMk/>
            <pc:sldMk cId="277623920" sldId="375"/>
            <ac:spMk id="26" creationId="{34148CE9-633D-4316-8EE5-11E5F604F79E}"/>
          </ac:spMkLst>
        </pc:spChg>
        <pc:spChg chg="mod">
          <ac:chgData name="Dezhong Yao" userId="794760dbfb091494" providerId="LiveId" clId="{EABC2D78-19C7-4AD6-B975-783CF6483107}" dt="2020-08-15T00:54:17.454" v="46"/>
          <ac:spMkLst>
            <pc:docMk/>
            <pc:sldMk cId="277623920" sldId="375"/>
            <ac:spMk id="27" creationId="{577878D8-D3D5-4664-9F0B-94F880FACAD6}"/>
          </ac:spMkLst>
        </pc:spChg>
        <pc:spChg chg="mod">
          <ac:chgData name="Dezhong Yao" userId="794760dbfb091494" providerId="LiveId" clId="{EABC2D78-19C7-4AD6-B975-783CF6483107}" dt="2020-08-15T00:54:17.454" v="46"/>
          <ac:spMkLst>
            <pc:docMk/>
            <pc:sldMk cId="277623920" sldId="375"/>
            <ac:spMk id="28" creationId="{C3AB20E3-2AE6-4823-9247-6DB1C35E390E}"/>
          </ac:spMkLst>
        </pc:spChg>
        <pc:spChg chg="mod">
          <ac:chgData name="Dezhong Yao" userId="794760dbfb091494" providerId="LiveId" clId="{EABC2D78-19C7-4AD6-B975-783CF6483107}" dt="2020-08-15T00:54:17.454" v="46"/>
          <ac:spMkLst>
            <pc:docMk/>
            <pc:sldMk cId="277623920" sldId="375"/>
            <ac:spMk id="29" creationId="{CF50D2A1-FE53-4A5A-9682-5D73F9DD1C02}"/>
          </ac:spMkLst>
        </pc:spChg>
        <pc:spChg chg="mod">
          <ac:chgData name="Dezhong Yao" userId="794760dbfb091494" providerId="LiveId" clId="{EABC2D78-19C7-4AD6-B975-783CF6483107}" dt="2020-08-15T00:54:17.454" v="46"/>
          <ac:spMkLst>
            <pc:docMk/>
            <pc:sldMk cId="277623920" sldId="375"/>
            <ac:spMk id="33" creationId="{A68DEF51-2A7D-4D03-AD3A-D663F4E8EFA5}"/>
          </ac:spMkLst>
        </pc:spChg>
        <pc:spChg chg="mod">
          <ac:chgData name="Dezhong Yao" userId="794760dbfb091494" providerId="LiveId" clId="{EABC2D78-19C7-4AD6-B975-783CF6483107}" dt="2020-08-15T00:54:17.454" v="46"/>
          <ac:spMkLst>
            <pc:docMk/>
            <pc:sldMk cId="277623920" sldId="375"/>
            <ac:spMk id="34" creationId="{2961EF76-263F-435C-B8B5-1A1887A138B0}"/>
          </ac:spMkLst>
        </pc:spChg>
        <pc:spChg chg="mod">
          <ac:chgData name="Dezhong Yao" userId="794760dbfb091494" providerId="LiveId" clId="{EABC2D78-19C7-4AD6-B975-783CF6483107}" dt="2020-08-15T00:54:17.454" v="46"/>
          <ac:spMkLst>
            <pc:docMk/>
            <pc:sldMk cId="277623920" sldId="375"/>
            <ac:spMk id="35" creationId="{C5753A7B-D6A4-4B49-B397-57874FD1C2D1}"/>
          </ac:spMkLst>
        </pc:spChg>
        <pc:spChg chg="mod">
          <ac:chgData name="Dezhong Yao" userId="794760dbfb091494" providerId="LiveId" clId="{EABC2D78-19C7-4AD6-B975-783CF6483107}" dt="2020-08-15T00:54:17.454" v="46"/>
          <ac:spMkLst>
            <pc:docMk/>
            <pc:sldMk cId="277623920" sldId="375"/>
            <ac:spMk id="36" creationId="{547D505B-C58C-431A-9EF0-8046292197F7}"/>
          </ac:spMkLst>
        </pc:spChg>
        <pc:spChg chg="mod">
          <ac:chgData name="Dezhong Yao" userId="794760dbfb091494" providerId="LiveId" clId="{EABC2D78-19C7-4AD6-B975-783CF6483107}" dt="2020-08-15T00:54:17.454" v="46"/>
          <ac:spMkLst>
            <pc:docMk/>
            <pc:sldMk cId="277623920" sldId="375"/>
            <ac:spMk id="37" creationId="{94053C1B-BC1D-49EF-A68E-AE74AED85E14}"/>
          </ac:spMkLst>
        </pc:spChg>
        <pc:spChg chg="mod">
          <ac:chgData name="Dezhong Yao" userId="794760dbfb091494" providerId="LiveId" clId="{EABC2D78-19C7-4AD6-B975-783CF6483107}" dt="2020-08-15T00:54:17.454" v="46"/>
          <ac:spMkLst>
            <pc:docMk/>
            <pc:sldMk cId="277623920" sldId="375"/>
            <ac:spMk id="41" creationId="{3384863A-41D9-44DC-B211-D350938CF47A}"/>
          </ac:spMkLst>
        </pc:spChg>
        <pc:spChg chg="mod">
          <ac:chgData name="Dezhong Yao" userId="794760dbfb091494" providerId="LiveId" clId="{EABC2D78-19C7-4AD6-B975-783CF6483107}" dt="2020-08-15T00:54:17.454" v="46"/>
          <ac:spMkLst>
            <pc:docMk/>
            <pc:sldMk cId="277623920" sldId="375"/>
            <ac:spMk id="42" creationId="{99473287-C3CC-482A-9F64-C09BE8E76226}"/>
          </ac:spMkLst>
        </pc:spChg>
        <pc:spChg chg="mod">
          <ac:chgData name="Dezhong Yao" userId="794760dbfb091494" providerId="LiveId" clId="{EABC2D78-19C7-4AD6-B975-783CF6483107}" dt="2020-08-15T00:54:17.454" v="46"/>
          <ac:spMkLst>
            <pc:docMk/>
            <pc:sldMk cId="277623920" sldId="375"/>
            <ac:spMk id="43" creationId="{125570E4-3A67-49FB-92C3-32B68B3ECAB5}"/>
          </ac:spMkLst>
        </pc:spChg>
        <pc:spChg chg="mod">
          <ac:chgData name="Dezhong Yao" userId="794760dbfb091494" providerId="LiveId" clId="{EABC2D78-19C7-4AD6-B975-783CF6483107}" dt="2020-08-15T00:54:17.454" v="46"/>
          <ac:spMkLst>
            <pc:docMk/>
            <pc:sldMk cId="277623920" sldId="375"/>
            <ac:spMk id="44" creationId="{015C239A-D10D-4709-A544-84EE6EBA854D}"/>
          </ac:spMkLst>
        </pc:spChg>
        <pc:spChg chg="mod">
          <ac:chgData name="Dezhong Yao" userId="794760dbfb091494" providerId="LiveId" clId="{EABC2D78-19C7-4AD6-B975-783CF6483107}" dt="2020-08-15T00:54:17.454" v="46"/>
          <ac:spMkLst>
            <pc:docMk/>
            <pc:sldMk cId="277623920" sldId="375"/>
            <ac:spMk id="45" creationId="{FBDD6D2E-5798-42A5-A357-214E89F0DE0F}"/>
          </ac:spMkLst>
        </pc:spChg>
        <pc:grpChg chg="add mod">
          <ac:chgData name="Dezhong Yao" userId="794760dbfb091494" providerId="LiveId" clId="{EABC2D78-19C7-4AD6-B975-783CF6483107}" dt="2020-08-15T00:54:17.454" v="46"/>
          <ac:grpSpMkLst>
            <pc:docMk/>
            <pc:sldMk cId="277623920" sldId="375"/>
            <ac:grpSpMk id="6" creationId="{E79A3978-4FAC-4E13-8977-4E7B0EAFF749}"/>
          </ac:grpSpMkLst>
        </pc:grpChg>
        <pc:grpChg chg="mod">
          <ac:chgData name="Dezhong Yao" userId="794760dbfb091494" providerId="LiveId" clId="{EABC2D78-19C7-4AD6-B975-783CF6483107}" dt="2020-08-15T00:54:17.454" v="46"/>
          <ac:grpSpMkLst>
            <pc:docMk/>
            <pc:sldMk cId="277623920" sldId="375"/>
            <ac:grpSpMk id="17" creationId="{051E15F5-7B51-4B76-94BF-DB87B7AA0F7A}"/>
          </ac:grpSpMkLst>
        </pc:grpChg>
        <pc:graphicFrameChg chg="del">
          <ac:chgData name="Dezhong Yao" userId="794760dbfb091494" providerId="LiveId" clId="{EABC2D78-19C7-4AD6-B975-783CF6483107}" dt="2020-08-15T00:54:17.149" v="45" actId="478"/>
          <ac:graphicFrameMkLst>
            <pc:docMk/>
            <pc:sldMk cId="277623920" sldId="375"/>
            <ac:graphicFrameMk id="4" creationId="{2738AFD1-5A60-43E7-8AD0-65150402C5F8}"/>
          </ac:graphicFrameMkLst>
        </pc:graphicFrameChg>
        <pc:cxnChg chg="mod">
          <ac:chgData name="Dezhong Yao" userId="794760dbfb091494" providerId="LiveId" clId="{EABC2D78-19C7-4AD6-B975-783CF6483107}" dt="2020-08-15T00:54:17.454" v="46"/>
          <ac:cxnSpMkLst>
            <pc:docMk/>
            <pc:sldMk cId="277623920" sldId="375"/>
            <ac:cxnSpMk id="9" creationId="{DE4D3B7D-3A0D-4735-A004-D994AFE761A6}"/>
          </ac:cxnSpMkLst>
        </pc:cxnChg>
        <pc:cxnChg chg="mod">
          <ac:chgData name="Dezhong Yao" userId="794760dbfb091494" providerId="LiveId" clId="{EABC2D78-19C7-4AD6-B975-783CF6483107}" dt="2020-08-15T00:54:17.454" v="46"/>
          <ac:cxnSpMkLst>
            <pc:docMk/>
            <pc:sldMk cId="277623920" sldId="375"/>
            <ac:cxnSpMk id="10" creationId="{CFEE463F-98B4-4980-BB30-80559361E1AD}"/>
          </ac:cxnSpMkLst>
        </pc:cxnChg>
        <pc:cxnChg chg="mod">
          <ac:chgData name="Dezhong Yao" userId="794760dbfb091494" providerId="LiveId" clId="{EABC2D78-19C7-4AD6-B975-783CF6483107}" dt="2020-08-15T00:54:17.454" v="46"/>
          <ac:cxnSpMkLst>
            <pc:docMk/>
            <pc:sldMk cId="277623920" sldId="375"/>
            <ac:cxnSpMk id="11" creationId="{BE1D8ACD-D9EC-4DA3-8AC4-F659C37B487A}"/>
          </ac:cxnSpMkLst>
        </pc:cxnChg>
        <pc:cxnChg chg="mod">
          <ac:chgData name="Dezhong Yao" userId="794760dbfb091494" providerId="LiveId" clId="{EABC2D78-19C7-4AD6-B975-783CF6483107}" dt="2020-08-15T00:54:17.454" v="46"/>
          <ac:cxnSpMkLst>
            <pc:docMk/>
            <pc:sldMk cId="277623920" sldId="375"/>
            <ac:cxnSpMk id="12" creationId="{B01875F1-5A2C-49C7-A2F0-C8527323EB82}"/>
          </ac:cxnSpMkLst>
        </pc:cxnChg>
        <pc:cxnChg chg="mod">
          <ac:chgData name="Dezhong Yao" userId="794760dbfb091494" providerId="LiveId" clId="{EABC2D78-19C7-4AD6-B975-783CF6483107}" dt="2020-08-15T00:54:17.454" v="46"/>
          <ac:cxnSpMkLst>
            <pc:docMk/>
            <pc:sldMk cId="277623920" sldId="375"/>
            <ac:cxnSpMk id="13" creationId="{6081DB0F-309D-4982-A584-E28AC6A7B941}"/>
          </ac:cxnSpMkLst>
        </pc:cxnChg>
        <pc:cxnChg chg="mod">
          <ac:chgData name="Dezhong Yao" userId="794760dbfb091494" providerId="LiveId" clId="{EABC2D78-19C7-4AD6-B975-783CF6483107}" dt="2020-08-15T00:54:17.454" v="46"/>
          <ac:cxnSpMkLst>
            <pc:docMk/>
            <pc:sldMk cId="277623920" sldId="375"/>
            <ac:cxnSpMk id="14" creationId="{9B4B97FA-BB16-418D-8C54-B56D7BC3AA17}"/>
          </ac:cxnSpMkLst>
        </pc:cxnChg>
        <pc:cxnChg chg="mod">
          <ac:chgData name="Dezhong Yao" userId="794760dbfb091494" providerId="LiveId" clId="{EABC2D78-19C7-4AD6-B975-783CF6483107}" dt="2020-08-15T00:54:17.454" v="46"/>
          <ac:cxnSpMkLst>
            <pc:docMk/>
            <pc:sldMk cId="277623920" sldId="375"/>
            <ac:cxnSpMk id="18" creationId="{1FE27ADD-9DCC-4E5E-B902-8B7B0DF53BF1}"/>
          </ac:cxnSpMkLst>
        </pc:cxnChg>
        <pc:cxnChg chg="mod">
          <ac:chgData name="Dezhong Yao" userId="794760dbfb091494" providerId="LiveId" clId="{EABC2D78-19C7-4AD6-B975-783CF6483107}" dt="2020-08-15T00:54:17.454" v="46"/>
          <ac:cxnSpMkLst>
            <pc:docMk/>
            <pc:sldMk cId="277623920" sldId="375"/>
            <ac:cxnSpMk id="19" creationId="{0EB0D1DD-5674-4A9A-9035-76055C081B4A}"/>
          </ac:cxnSpMkLst>
        </pc:cxnChg>
        <pc:cxnChg chg="mod">
          <ac:chgData name="Dezhong Yao" userId="794760dbfb091494" providerId="LiveId" clId="{EABC2D78-19C7-4AD6-B975-783CF6483107}" dt="2020-08-15T00:54:17.454" v="46"/>
          <ac:cxnSpMkLst>
            <pc:docMk/>
            <pc:sldMk cId="277623920" sldId="375"/>
            <ac:cxnSpMk id="30" creationId="{92032B20-DE31-4385-B268-232332755712}"/>
          </ac:cxnSpMkLst>
        </pc:cxnChg>
        <pc:cxnChg chg="mod">
          <ac:chgData name="Dezhong Yao" userId="794760dbfb091494" providerId="LiveId" clId="{EABC2D78-19C7-4AD6-B975-783CF6483107}" dt="2020-08-15T00:54:17.454" v="46"/>
          <ac:cxnSpMkLst>
            <pc:docMk/>
            <pc:sldMk cId="277623920" sldId="375"/>
            <ac:cxnSpMk id="31" creationId="{6B28B35D-F9B8-4DA1-81D4-740015CD3D55}"/>
          </ac:cxnSpMkLst>
        </pc:cxnChg>
        <pc:cxnChg chg="mod">
          <ac:chgData name="Dezhong Yao" userId="794760dbfb091494" providerId="LiveId" clId="{EABC2D78-19C7-4AD6-B975-783CF6483107}" dt="2020-08-15T00:54:17.454" v="46"/>
          <ac:cxnSpMkLst>
            <pc:docMk/>
            <pc:sldMk cId="277623920" sldId="375"/>
            <ac:cxnSpMk id="32" creationId="{C7DB56BA-70D2-4C32-AD3B-1923C1A85FFA}"/>
          </ac:cxnSpMkLst>
        </pc:cxnChg>
        <pc:cxnChg chg="mod">
          <ac:chgData name="Dezhong Yao" userId="794760dbfb091494" providerId="LiveId" clId="{EABC2D78-19C7-4AD6-B975-783CF6483107}" dt="2020-08-15T00:54:17.454" v="46"/>
          <ac:cxnSpMkLst>
            <pc:docMk/>
            <pc:sldMk cId="277623920" sldId="375"/>
            <ac:cxnSpMk id="38" creationId="{EEE44E2F-F1F9-44F2-89B3-91DFAF13FEA8}"/>
          </ac:cxnSpMkLst>
        </pc:cxnChg>
        <pc:cxnChg chg="mod">
          <ac:chgData name="Dezhong Yao" userId="794760dbfb091494" providerId="LiveId" clId="{EABC2D78-19C7-4AD6-B975-783CF6483107}" dt="2020-08-15T00:54:17.454" v="46"/>
          <ac:cxnSpMkLst>
            <pc:docMk/>
            <pc:sldMk cId="277623920" sldId="375"/>
            <ac:cxnSpMk id="39" creationId="{2103D317-1491-473F-A093-0947778CF012}"/>
          </ac:cxnSpMkLst>
        </pc:cxnChg>
        <pc:cxnChg chg="mod">
          <ac:chgData name="Dezhong Yao" userId="794760dbfb091494" providerId="LiveId" clId="{EABC2D78-19C7-4AD6-B975-783CF6483107}" dt="2020-08-15T00:54:17.454" v="46"/>
          <ac:cxnSpMkLst>
            <pc:docMk/>
            <pc:sldMk cId="277623920" sldId="375"/>
            <ac:cxnSpMk id="40" creationId="{A8636ABA-3C2A-4944-80F9-CFBC0F361EC2}"/>
          </ac:cxnSpMkLst>
        </pc:cxnChg>
        <pc:cxnChg chg="mod">
          <ac:chgData name="Dezhong Yao" userId="794760dbfb091494" providerId="LiveId" clId="{EABC2D78-19C7-4AD6-B975-783CF6483107}" dt="2020-08-15T00:54:17.454" v="46"/>
          <ac:cxnSpMkLst>
            <pc:docMk/>
            <pc:sldMk cId="277623920" sldId="375"/>
            <ac:cxnSpMk id="46" creationId="{3BEAA5E4-2157-44F2-9B07-0A0AA67EB322}"/>
          </ac:cxnSpMkLst>
        </pc:cxnChg>
        <pc:cxnChg chg="mod">
          <ac:chgData name="Dezhong Yao" userId="794760dbfb091494" providerId="LiveId" clId="{EABC2D78-19C7-4AD6-B975-783CF6483107}" dt="2020-08-15T00:54:17.454" v="46"/>
          <ac:cxnSpMkLst>
            <pc:docMk/>
            <pc:sldMk cId="277623920" sldId="375"/>
            <ac:cxnSpMk id="47" creationId="{4244CCC3-4DC2-429F-B011-A52B64ABA649}"/>
          </ac:cxnSpMkLst>
        </pc:cxnChg>
        <pc:cxnChg chg="mod">
          <ac:chgData name="Dezhong Yao" userId="794760dbfb091494" providerId="LiveId" clId="{EABC2D78-19C7-4AD6-B975-783CF6483107}" dt="2020-08-15T00:54:17.454" v="46"/>
          <ac:cxnSpMkLst>
            <pc:docMk/>
            <pc:sldMk cId="277623920" sldId="375"/>
            <ac:cxnSpMk id="48" creationId="{4C6B756D-9EDD-4F82-B0DB-06A7AC2816ED}"/>
          </ac:cxnSpMkLst>
        </pc:cxnChg>
      </pc:sldChg>
      <pc:sldChg chg="addSp delSp modSp mod">
        <pc:chgData name="Dezhong Yao" userId="794760dbfb091494" providerId="LiveId" clId="{EABC2D78-19C7-4AD6-B975-783CF6483107}" dt="2020-08-15T00:54:58.691" v="73" actId="166"/>
        <pc:sldMkLst>
          <pc:docMk/>
          <pc:sldMk cId="1110035571" sldId="380"/>
        </pc:sldMkLst>
        <pc:spChg chg="ord">
          <ac:chgData name="Dezhong Yao" userId="794760dbfb091494" providerId="LiveId" clId="{EABC2D78-19C7-4AD6-B975-783CF6483107}" dt="2020-08-15T00:54:58.691" v="73" actId="166"/>
          <ac:spMkLst>
            <pc:docMk/>
            <pc:sldMk cId="1110035571" sldId="380"/>
            <ac:spMk id="6" creationId="{4A2AB3B3-383B-4FD5-ADE3-B424B5F465C9}"/>
          </ac:spMkLst>
        </pc:spChg>
        <pc:spChg chg="mod">
          <ac:chgData name="Dezhong Yao" userId="794760dbfb091494" providerId="LiveId" clId="{EABC2D78-19C7-4AD6-B975-783CF6483107}" dt="2020-08-15T00:54:48.863" v="71"/>
          <ac:spMkLst>
            <pc:docMk/>
            <pc:sldMk cId="1110035571" sldId="380"/>
            <ac:spMk id="9" creationId="{9E0DB124-634A-4651-9CBE-3CE8E4F66BC2}"/>
          </ac:spMkLst>
        </pc:spChg>
        <pc:spChg chg="mod">
          <ac:chgData name="Dezhong Yao" userId="794760dbfb091494" providerId="LiveId" clId="{EABC2D78-19C7-4AD6-B975-783CF6483107}" dt="2020-08-15T00:54:48.863" v="71"/>
          <ac:spMkLst>
            <pc:docMk/>
            <pc:sldMk cId="1110035571" sldId="380"/>
            <ac:spMk id="10" creationId="{7C5EB8B7-DD1A-4CBD-A938-21A30B8D1CDE}"/>
          </ac:spMkLst>
        </pc:spChg>
        <pc:spChg chg="mod">
          <ac:chgData name="Dezhong Yao" userId="794760dbfb091494" providerId="LiveId" clId="{EABC2D78-19C7-4AD6-B975-783CF6483107}" dt="2020-08-15T00:54:48.863" v="71"/>
          <ac:spMkLst>
            <pc:docMk/>
            <pc:sldMk cId="1110035571" sldId="380"/>
            <ac:spMk id="11" creationId="{B13EDCEB-2DAD-44E5-B88D-AA4E929B4AD6}"/>
          </ac:spMkLst>
        </pc:spChg>
        <pc:spChg chg="mod">
          <ac:chgData name="Dezhong Yao" userId="794760dbfb091494" providerId="LiveId" clId="{EABC2D78-19C7-4AD6-B975-783CF6483107}" dt="2020-08-15T00:54:48.863" v="71"/>
          <ac:spMkLst>
            <pc:docMk/>
            <pc:sldMk cId="1110035571" sldId="380"/>
            <ac:spMk id="12" creationId="{523EDBB6-54EA-40E8-B5C2-E831F6D5D8C8}"/>
          </ac:spMkLst>
        </pc:spChg>
        <pc:spChg chg="mod">
          <ac:chgData name="Dezhong Yao" userId="794760dbfb091494" providerId="LiveId" clId="{EABC2D78-19C7-4AD6-B975-783CF6483107}" dt="2020-08-15T00:54:48.863" v="71"/>
          <ac:spMkLst>
            <pc:docMk/>
            <pc:sldMk cId="1110035571" sldId="380"/>
            <ac:spMk id="13" creationId="{4B2CB2F2-CDB6-45D1-AE62-9BDF80CE8D86}"/>
          </ac:spMkLst>
        </pc:spChg>
        <pc:spChg chg="mod">
          <ac:chgData name="Dezhong Yao" userId="794760dbfb091494" providerId="LiveId" clId="{EABC2D78-19C7-4AD6-B975-783CF6483107}" dt="2020-08-15T00:54:48.863" v="71"/>
          <ac:spMkLst>
            <pc:docMk/>
            <pc:sldMk cId="1110035571" sldId="380"/>
            <ac:spMk id="14" creationId="{530CD074-BD43-4A16-BEB9-613EEF36EA5B}"/>
          </ac:spMkLst>
        </pc:spChg>
        <pc:spChg chg="mod">
          <ac:chgData name="Dezhong Yao" userId="794760dbfb091494" providerId="LiveId" clId="{EABC2D78-19C7-4AD6-B975-783CF6483107}" dt="2020-08-15T00:54:48.863" v="71"/>
          <ac:spMkLst>
            <pc:docMk/>
            <pc:sldMk cId="1110035571" sldId="380"/>
            <ac:spMk id="15" creationId="{C9BA6238-F2DC-4DA5-8374-AA3D70CB4547}"/>
          </ac:spMkLst>
        </pc:spChg>
        <pc:spChg chg="mod">
          <ac:chgData name="Dezhong Yao" userId="794760dbfb091494" providerId="LiveId" clId="{EABC2D78-19C7-4AD6-B975-783CF6483107}" dt="2020-08-15T00:54:48.863" v="71"/>
          <ac:spMkLst>
            <pc:docMk/>
            <pc:sldMk cId="1110035571" sldId="380"/>
            <ac:spMk id="16" creationId="{199B80F8-2F5B-4FCD-913B-C645924CEFB7}"/>
          </ac:spMkLst>
        </pc:spChg>
        <pc:spChg chg="mod">
          <ac:chgData name="Dezhong Yao" userId="794760dbfb091494" providerId="LiveId" clId="{EABC2D78-19C7-4AD6-B975-783CF6483107}" dt="2020-08-15T00:54:48.863" v="71"/>
          <ac:spMkLst>
            <pc:docMk/>
            <pc:sldMk cId="1110035571" sldId="380"/>
            <ac:spMk id="17" creationId="{1FC13002-3261-44B6-84EA-CEE8A8D70C30}"/>
          </ac:spMkLst>
        </pc:spChg>
        <pc:spChg chg="mod">
          <ac:chgData name="Dezhong Yao" userId="794760dbfb091494" providerId="LiveId" clId="{EABC2D78-19C7-4AD6-B975-783CF6483107}" dt="2020-08-15T00:54:48.863" v="71"/>
          <ac:spMkLst>
            <pc:docMk/>
            <pc:sldMk cId="1110035571" sldId="380"/>
            <ac:spMk id="18" creationId="{DB606A0C-532F-4EB4-A4BD-21C4DE31593D}"/>
          </ac:spMkLst>
        </pc:spChg>
        <pc:spChg chg="mod">
          <ac:chgData name="Dezhong Yao" userId="794760dbfb091494" providerId="LiveId" clId="{EABC2D78-19C7-4AD6-B975-783CF6483107}" dt="2020-08-15T00:54:48.863" v="71"/>
          <ac:spMkLst>
            <pc:docMk/>
            <pc:sldMk cId="1110035571" sldId="380"/>
            <ac:spMk id="19" creationId="{88D142B4-39AC-4F2C-8153-4D82C09FA2C6}"/>
          </ac:spMkLst>
        </pc:spChg>
        <pc:spChg chg="mod">
          <ac:chgData name="Dezhong Yao" userId="794760dbfb091494" providerId="LiveId" clId="{EABC2D78-19C7-4AD6-B975-783CF6483107}" dt="2020-08-15T00:54:48.863" v="71"/>
          <ac:spMkLst>
            <pc:docMk/>
            <pc:sldMk cId="1110035571" sldId="380"/>
            <ac:spMk id="20" creationId="{50ABFF74-B549-4716-9996-4BA9CD3750D1}"/>
          </ac:spMkLst>
        </pc:spChg>
        <pc:spChg chg="mod">
          <ac:chgData name="Dezhong Yao" userId="794760dbfb091494" providerId="LiveId" clId="{EABC2D78-19C7-4AD6-B975-783CF6483107}" dt="2020-08-15T00:54:48.863" v="71"/>
          <ac:spMkLst>
            <pc:docMk/>
            <pc:sldMk cId="1110035571" sldId="380"/>
            <ac:spMk id="21" creationId="{32BBBFAD-A0DE-4E59-B2F7-2253C4D16AA1}"/>
          </ac:spMkLst>
        </pc:spChg>
        <pc:spChg chg="mod">
          <ac:chgData name="Dezhong Yao" userId="794760dbfb091494" providerId="LiveId" clId="{EABC2D78-19C7-4AD6-B975-783CF6483107}" dt="2020-08-15T00:54:48.863" v="71"/>
          <ac:spMkLst>
            <pc:docMk/>
            <pc:sldMk cId="1110035571" sldId="380"/>
            <ac:spMk id="37" creationId="{06D63963-929B-437A-BE87-F0712E6E0145}"/>
          </ac:spMkLst>
        </pc:spChg>
        <pc:spChg chg="mod">
          <ac:chgData name="Dezhong Yao" userId="794760dbfb091494" providerId="LiveId" clId="{EABC2D78-19C7-4AD6-B975-783CF6483107}" dt="2020-08-15T00:54:48.863" v="71"/>
          <ac:spMkLst>
            <pc:docMk/>
            <pc:sldMk cId="1110035571" sldId="380"/>
            <ac:spMk id="41" creationId="{5EC4913F-CD04-45FE-91C8-7A3E15B7FF02}"/>
          </ac:spMkLst>
        </pc:spChg>
        <pc:spChg chg="mod">
          <ac:chgData name="Dezhong Yao" userId="794760dbfb091494" providerId="LiveId" clId="{EABC2D78-19C7-4AD6-B975-783CF6483107}" dt="2020-08-15T00:54:48.863" v="71"/>
          <ac:spMkLst>
            <pc:docMk/>
            <pc:sldMk cId="1110035571" sldId="380"/>
            <ac:spMk id="45" creationId="{E0F5AC0C-D465-4AB7-8D98-5522C2DF50DE}"/>
          </ac:spMkLst>
        </pc:spChg>
        <pc:spChg chg="mod">
          <ac:chgData name="Dezhong Yao" userId="794760dbfb091494" providerId="LiveId" clId="{EABC2D78-19C7-4AD6-B975-783CF6483107}" dt="2020-08-15T00:54:48.863" v="71"/>
          <ac:spMkLst>
            <pc:docMk/>
            <pc:sldMk cId="1110035571" sldId="380"/>
            <ac:spMk id="49" creationId="{DCE028A2-C190-4E97-9C29-C8B1FD049FA7}"/>
          </ac:spMkLst>
        </pc:spChg>
        <pc:spChg chg="mod">
          <ac:chgData name="Dezhong Yao" userId="794760dbfb091494" providerId="LiveId" clId="{EABC2D78-19C7-4AD6-B975-783CF6483107}" dt="2020-08-15T00:54:48.863" v="71"/>
          <ac:spMkLst>
            <pc:docMk/>
            <pc:sldMk cId="1110035571" sldId="380"/>
            <ac:spMk id="53" creationId="{7DA3D0A5-336D-47B4-A7E2-FF3EDA2B7B93}"/>
          </ac:spMkLst>
        </pc:spChg>
        <pc:spChg chg="mod">
          <ac:chgData name="Dezhong Yao" userId="794760dbfb091494" providerId="LiveId" clId="{EABC2D78-19C7-4AD6-B975-783CF6483107}" dt="2020-08-15T00:54:48.863" v="71"/>
          <ac:spMkLst>
            <pc:docMk/>
            <pc:sldMk cId="1110035571" sldId="380"/>
            <ac:spMk id="57" creationId="{582C7BB6-C0BC-451C-B8D8-7FB6948AEA1B}"/>
          </ac:spMkLst>
        </pc:spChg>
        <pc:spChg chg="mod">
          <ac:chgData name="Dezhong Yao" userId="794760dbfb091494" providerId="LiveId" clId="{EABC2D78-19C7-4AD6-B975-783CF6483107}" dt="2020-08-15T00:54:48.863" v="71"/>
          <ac:spMkLst>
            <pc:docMk/>
            <pc:sldMk cId="1110035571" sldId="380"/>
            <ac:spMk id="58" creationId="{382471FE-EF83-42D7-955B-C5CA3AC204DC}"/>
          </ac:spMkLst>
        </pc:spChg>
        <pc:spChg chg="mod">
          <ac:chgData name="Dezhong Yao" userId="794760dbfb091494" providerId="LiveId" clId="{EABC2D78-19C7-4AD6-B975-783CF6483107}" dt="2020-08-15T00:54:48.863" v="71"/>
          <ac:spMkLst>
            <pc:docMk/>
            <pc:sldMk cId="1110035571" sldId="380"/>
            <ac:spMk id="59" creationId="{9D88BEC9-68C6-42E9-982E-D40D7CF08A51}"/>
          </ac:spMkLst>
        </pc:spChg>
        <pc:spChg chg="mod">
          <ac:chgData name="Dezhong Yao" userId="794760dbfb091494" providerId="LiveId" clId="{EABC2D78-19C7-4AD6-B975-783CF6483107}" dt="2020-08-15T00:54:48.863" v="71"/>
          <ac:spMkLst>
            <pc:docMk/>
            <pc:sldMk cId="1110035571" sldId="380"/>
            <ac:spMk id="60" creationId="{DA26D26C-B160-42D8-9CC7-8BF23BC140A3}"/>
          </ac:spMkLst>
        </pc:spChg>
        <pc:spChg chg="mod">
          <ac:chgData name="Dezhong Yao" userId="794760dbfb091494" providerId="LiveId" clId="{EABC2D78-19C7-4AD6-B975-783CF6483107}" dt="2020-08-15T00:54:48.863" v="71"/>
          <ac:spMkLst>
            <pc:docMk/>
            <pc:sldMk cId="1110035571" sldId="380"/>
            <ac:spMk id="61" creationId="{2A10015F-E2CB-4EEA-BC91-08CC0B16BFD6}"/>
          </ac:spMkLst>
        </pc:spChg>
        <pc:spChg chg="mod">
          <ac:chgData name="Dezhong Yao" userId="794760dbfb091494" providerId="LiveId" clId="{EABC2D78-19C7-4AD6-B975-783CF6483107}" dt="2020-08-15T00:54:48.863" v="71"/>
          <ac:spMkLst>
            <pc:docMk/>
            <pc:sldMk cId="1110035571" sldId="380"/>
            <ac:spMk id="62" creationId="{FDB3EFF6-EAE8-4A59-9462-304B7AAC41DD}"/>
          </ac:spMkLst>
        </pc:spChg>
        <pc:spChg chg="mod">
          <ac:chgData name="Dezhong Yao" userId="794760dbfb091494" providerId="LiveId" clId="{EABC2D78-19C7-4AD6-B975-783CF6483107}" dt="2020-08-15T00:54:48.863" v="71"/>
          <ac:spMkLst>
            <pc:docMk/>
            <pc:sldMk cId="1110035571" sldId="380"/>
            <ac:spMk id="63" creationId="{4DA5E4FF-B6F6-4A6A-84A3-64E0EC15079C}"/>
          </ac:spMkLst>
        </pc:spChg>
        <pc:spChg chg="mod">
          <ac:chgData name="Dezhong Yao" userId="794760dbfb091494" providerId="LiveId" clId="{EABC2D78-19C7-4AD6-B975-783CF6483107}" dt="2020-08-15T00:54:48.863" v="71"/>
          <ac:spMkLst>
            <pc:docMk/>
            <pc:sldMk cId="1110035571" sldId="380"/>
            <ac:spMk id="64" creationId="{B271D575-660E-4E41-B2F0-CD2FFE6B34E1}"/>
          </ac:spMkLst>
        </pc:spChg>
        <pc:spChg chg="mod">
          <ac:chgData name="Dezhong Yao" userId="794760dbfb091494" providerId="LiveId" clId="{EABC2D78-19C7-4AD6-B975-783CF6483107}" dt="2020-08-15T00:54:48.863" v="71"/>
          <ac:spMkLst>
            <pc:docMk/>
            <pc:sldMk cId="1110035571" sldId="380"/>
            <ac:spMk id="65" creationId="{B1754CF6-08C9-4265-B99D-70D365AAD1F5}"/>
          </ac:spMkLst>
        </pc:spChg>
        <pc:spChg chg="mod">
          <ac:chgData name="Dezhong Yao" userId="794760dbfb091494" providerId="LiveId" clId="{EABC2D78-19C7-4AD6-B975-783CF6483107}" dt="2020-08-15T00:54:48.863" v="71"/>
          <ac:spMkLst>
            <pc:docMk/>
            <pc:sldMk cId="1110035571" sldId="380"/>
            <ac:spMk id="66" creationId="{3EC8521C-44EA-4559-8F94-4EBB3F9FF24A}"/>
          </ac:spMkLst>
        </pc:spChg>
        <pc:spChg chg="mod">
          <ac:chgData name="Dezhong Yao" userId="794760dbfb091494" providerId="LiveId" clId="{EABC2D78-19C7-4AD6-B975-783CF6483107}" dt="2020-08-15T00:54:48.863" v="71"/>
          <ac:spMkLst>
            <pc:docMk/>
            <pc:sldMk cId="1110035571" sldId="380"/>
            <ac:spMk id="67" creationId="{B7AB0108-5983-4B74-8489-CDA9E08CEB28}"/>
          </ac:spMkLst>
        </pc:spChg>
        <pc:spChg chg="mod">
          <ac:chgData name="Dezhong Yao" userId="794760dbfb091494" providerId="LiveId" clId="{EABC2D78-19C7-4AD6-B975-783CF6483107}" dt="2020-08-15T00:54:48.863" v="71"/>
          <ac:spMkLst>
            <pc:docMk/>
            <pc:sldMk cId="1110035571" sldId="380"/>
            <ac:spMk id="68" creationId="{BC7AC728-8633-4373-9017-3D1819035F4D}"/>
          </ac:spMkLst>
        </pc:spChg>
        <pc:spChg chg="mod">
          <ac:chgData name="Dezhong Yao" userId="794760dbfb091494" providerId="LiveId" clId="{EABC2D78-19C7-4AD6-B975-783CF6483107}" dt="2020-08-15T00:54:48.863" v="71"/>
          <ac:spMkLst>
            <pc:docMk/>
            <pc:sldMk cId="1110035571" sldId="380"/>
            <ac:spMk id="69" creationId="{96A12C32-1E98-4B50-B423-E2F6506DAA0C}"/>
          </ac:spMkLst>
        </pc:spChg>
        <pc:spChg chg="mod">
          <ac:chgData name="Dezhong Yao" userId="794760dbfb091494" providerId="LiveId" clId="{EABC2D78-19C7-4AD6-B975-783CF6483107}" dt="2020-08-15T00:54:48.863" v="71"/>
          <ac:spMkLst>
            <pc:docMk/>
            <pc:sldMk cId="1110035571" sldId="380"/>
            <ac:spMk id="70" creationId="{61766B76-0158-49AA-AA37-4777933E5612}"/>
          </ac:spMkLst>
        </pc:spChg>
        <pc:spChg chg="mod">
          <ac:chgData name="Dezhong Yao" userId="794760dbfb091494" providerId="LiveId" clId="{EABC2D78-19C7-4AD6-B975-783CF6483107}" dt="2020-08-15T00:54:48.863" v="71"/>
          <ac:spMkLst>
            <pc:docMk/>
            <pc:sldMk cId="1110035571" sldId="380"/>
            <ac:spMk id="71" creationId="{0D50FAC9-EB85-4004-A523-A3E8ADBD2DAF}"/>
          </ac:spMkLst>
        </pc:spChg>
        <pc:spChg chg="mod">
          <ac:chgData name="Dezhong Yao" userId="794760dbfb091494" providerId="LiveId" clId="{EABC2D78-19C7-4AD6-B975-783CF6483107}" dt="2020-08-15T00:54:48.863" v="71"/>
          <ac:spMkLst>
            <pc:docMk/>
            <pc:sldMk cId="1110035571" sldId="380"/>
            <ac:spMk id="72" creationId="{34D817B6-BFD8-4929-A635-137E05089214}"/>
          </ac:spMkLst>
        </pc:spChg>
        <pc:spChg chg="mod">
          <ac:chgData name="Dezhong Yao" userId="794760dbfb091494" providerId="LiveId" clId="{EABC2D78-19C7-4AD6-B975-783CF6483107}" dt="2020-08-15T00:54:48.863" v="71"/>
          <ac:spMkLst>
            <pc:docMk/>
            <pc:sldMk cId="1110035571" sldId="380"/>
            <ac:spMk id="73" creationId="{623B8212-8E3C-49F4-9BD8-5C48F7D7F244}"/>
          </ac:spMkLst>
        </pc:spChg>
        <pc:spChg chg="mod">
          <ac:chgData name="Dezhong Yao" userId="794760dbfb091494" providerId="LiveId" clId="{EABC2D78-19C7-4AD6-B975-783CF6483107}" dt="2020-08-15T00:54:48.863" v="71"/>
          <ac:spMkLst>
            <pc:docMk/>
            <pc:sldMk cId="1110035571" sldId="380"/>
            <ac:spMk id="74" creationId="{6389BA20-5DE5-488C-8A7F-9FCFCE9CC5D0}"/>
          </ac:spMkLst>
        </pc:spChg>
        <pc:spChg chg="mod">
          <ac:chgData name="Dezhong Yao" userId="794760dbfb091494" providerId="LiveId" clId="{EABC2D78-19C7-4AD6-B975-783CF6483107}" dt="2020-08-15T00:54:48.863" v="71"/>
          <ac:spMkLst>
            <pc:docMk/>
            <pc:sldMk cId="1110035571" sldId="380"/>
            <ac:spMk id="75" creationId="{AC66DDB2-0177-4B0E-8568-0F91D00BAE77}"/>
          </ac:spMkLst>
        </pc:spChg>
        <pc:spChg chg="mod">
          <ac:chgData name="Dezhong Yao" userId="794760dbfb091494" providerId="LiveId" clId="{EABC2D78-19C7-4AD6-B975-783CF6483107}" dt="2020-08-15T00:54:48.863" v="71"/>
          <ac:spMkLst>
            <pc:docMk/>
            <pc:sldMk cId="1110035571" sldId="380"/>
            <ac:spMk id="76" creationId="{EBF981A7-975C-4BA0-8F48-9ECDAD675C94}"/>
          </ac:spMkLst>
        </pc:spChg>
        <pc:spChg chg="mod">
          <ac:chgData name="Dezhong Yao" userId="794760dbfb091494" providerId="LiveId" clId="{EABC2D78-19C7-4AD6-B975-783CF6483107}" dt="2020-08-15T00:54:48.863" v="71"/>
          <ac:spMkLst>
            <pc:docMk/>
            <pc:sldMk cId="1110035571" sldId="380"/>
            <ac:spMk id="77" creationId="{6ECE18D0-7DF5-4830-A831-342D711F20C6}"/>
          </ac:spMkLst>
        </pc:spChg>
        <pc:spChg chg="mod">
          <ac:chgData name="Dezhong Yao" userId="794760dbfb091494" providerId="LiveId" clId="{EABC2D78-19C7-4AD6-B975-783CF6483107}" dt="2020-08-15T00:54:48.863" v="71"/>
          <ac:spMkLst>
            <pc:docMk/>
            <pc:sldMk cId="1110035571" sldId="380"/>
            <ac:spMk id="78" creationId="{2A5674FE-CFEC-4F53-8964-9B4FD61AC228}"/>
          </ac:spMkLst>
        </pc:spChg>
        <pc:spChg chg="mod">
          <ac:chgData name="Dezhong Yao" userId="794760dbfb091494" providerId="LiveId" clId="{EABC2D78-19C7-4AD6-B975-783CF6483107}" dt="2020-08-15T00:54:48.863" v="71"/>
          <ac:spMkLst>
            <pc:docMk/>
            <pc:sldMk cId="1110035571" sldId="380"/>
            <ac:spMk id="79" creationId="{B274EA52-B9A5-48A5-8522-2C9536C2F7B2}"/>
          </ac:spMkLst>
        </pc:spChg>
        <pc:spChg chg="mod">
          <ac:chgData name="Dezhong Yao" userId="794760dbfb091494" providerId="LiveId" clId="{EABC2D78-19C7-4AD6-B975-783CF6483107}" dt="2020-08-15T00:54:48.863" v="71"/>
          <ac:spMkLst>
            <pc:docMk/>
            <pc:sldMk cId="1110035571" sldId="380"/>
            <ac:spMk id="80" creationId="{F044E051-2ABC-4061-BFED-20F65C76E62C}"/>
          </ac:spMkLst>
        </pc:spChg>
        <pc:spChg chg="mod">
          <ac:chgData name="Dezhong Yao" userId="794760dbfb091494" providerId="LiveId" clId="{EABC2D78-19C7-4AD6-B975-783CF6483107}" dt="2020-08-15T00:54:48.863" v="71"/>
          <ac:spMkLst>
            <pc:docMk/>
            <pc:sldMk cId="1110035571" sldId="380"/>
            <ac:spMk id="81" creationId="{FA8DED6E-53CC-4139-9E88-796B32F720DA}"/>
          </ac:spMkLst>
        </pc:spChg>
        <pc:spChg chg="mod">
          <ac:chgData name="Dezhong Yao" userId="794760dbfb091494" providerId="LiveId" clId="{EABC2D78-19C7-4AD6-B975-783CF6483107}" dt="2020-08-15T00:54:48.863" v="71"/>
          <ac:spMkLst>
            <pc:docMk/>
            <pc:sldMk cId="1110035571" sldId="380"/>
            <ac:spMk id="82" creationId="{994DE784-288F-474A-9FDE-2CB479F02B20}"/>
          </ac:spMkLst>
        </pc:spChg>
        <pc:spChg chg="mod">
          <ac:chgData name="Dezhong Yao" userId="794760dbfb091494" providerId="LiveId" clId="{EABC2D78-19C7-4AD6-B975-783CF6483107}" dt="2020-08-15T00:54:48.863" v="71"/>
          <ac:spMkLst>
            <pc:docMk/>
            <pc:sldMk cId="1110035571" sldId="380"/>
            <ac:spMk id="83" creationId="{4D12330D-EC6A-4818-B155-AFC8D690FDCD}"/>
          </ac:spMkLst>
        </pc:spChg>
        <pc:spChg chg="mod">
          <ac:chgData name="Dezhong Yao" userId="794760dbfb091494" providerId="LiveId" clId="{EABC2D78-19C7-4AD6-B975-783CF6483107}" dt="2020-08-15T00:54:48.863" v="71"/>
          <ac:spMkLst>
            <pc:docMk/>
            <pc:sldMk cId="1110035571" sldId="380"/>
            <ac:spMk id="84" creationId="{3E48EED6-80E4-4232-BB19-637B7A5F2626}"/>
          </ac:spMkLst>
        </pc:spChg>
        <pc:spChg chg="mod">
          <ac:chgData name="Dezhong Yao" userId="794760dbfb091494" providerId="LiveId" clId="{EABC2D78-19C7-4AD6-B975-783CF6483107}" dt="2020-08-15T00:54:48.863" v="71"/>
          <ac:spMkLst>
            <pc:docMk/>
            <pc:sldMk cId="1110035571" sldId="380"/>
            <ac:spMk id="85" creationId="{3E68DC96-CB9E-4C14-9373-CE8FC0AF3301}"/>
          </ac:spMkLst>
        </pc:spChg>
        <pc:spChg chg="mod">
          <ac:chgData name="Dezhong Yao" userId="794760dbfb091494" providerId="LiveId" clId="{EABC2D78-19C7-4AD6-B975-783CF6483107}" dt="2020-08-15T00:54:48.863" v="71"/>
          <ac:spMkLst>
            <pc:docMk/>
            <pc:sldMk cId="1110035571" sldId="380"/>
            <ac:spMk id="86" creationId="{B8DBBCC9-F414-4AD7-B436-56CFB4BB75B5}"/>
          </ac:spMkLst>
        </pc:spChg>
        <pc:spChg chg="mod">
          <ac:chgData name="Dezhong Yao" userId="794760dbfb091494" providerId="LiveId" clId="{EABC2D78-19C7-4AD6-B975-783CF6483107}" dt="2020-08-15T00:54:48.863" v="71"/>
          <ac:spMkLst>
            <pc:docMk/>
            <pc:sldMk cId="1110035571" sldId="380"/>
            <ac:spMk id="87" creationId="{2D62ED29-97EE-44FA-8188-A77F34E8BDDC}"/>
          </ac:spMkLst>
        </pc:spChg>
        <pc:spChg chg="mod">
          <ac:chgData name="Dezhong Yao" userId="794760dbfb091494" providerId="LiveId" clId="{EABC2D78-19C7-4AD6-B975-783CF6483107}" dt="2020-08-15T00:54:48.863" v="71"/>
          <ac:spMkLst>
            <pc:docMk/>
            <pc:sldMk cId="1110035571" sldId="380"/>
            <ac:spMk id="88" creationId="{4F5D50B0-B187-4777-8391-5C9363F1BBB9}"/>
          </ac:spMkLst>
        </pc:spChg>
        <pc:spChg chg="mod">
          <ac:chgData name="Dezhong Yao" userId="794760dbfb091494" providerId="LiveId" clId="{EABC2D78-19C7-4AD6-B975-783CF6483107}" dt="2020-08-15T00:54:48.863" v="71"/>
          <ac:spMkLst>
            <pc:docMk/>
            <pc:sldMk cId="1110035571" sldId="380"/>
            <ac:spMk id="89" creationId="{A0FE87C9-771C-4384-907B-94386D9F22EC}"/>
          </ac:spMkLst>
        </pc:spChg>
        <pc:spChg chg="mod">
          <ac:chgData name="Dezhong Yao" userId="794760dbfb091494" providerId="LiveId" clId="{EABC2D78-19C7-4AD6-B975-783CF6483107}" dt="2020-08-15T00:54:48.863" v="71"/>
          <ac:spMkLst>
            <pc:docMk/>
            <pc:sldMk cId="1110035571" sldId="380"/>
            <ac:spMk id="90" creationId="{BFB7182C-664D-4DF4-8AF5-02FB0EEE3411}"/>
          </ac:spMkLst>
        </pc:spChg>
        <pc:spChg chg="mod">
          <ac:chgData name="Dezhong Yao" userId="794760dbfb091494" providerId="LiveId" clId="{EABC2D78-19C7-4AD6-B975-783CF6483107}" dt="2020-08-15T00:54:48.863" v="71"/>
          <ac:spMkLst>
            <pc:docMk/>
            <pc:sldMk cId="1110035571" sldId="380"/>
            <ac:spMk id="91" creationId="{00035655-F08B-4A55-B7C0-1891886EB7A0}"/>
          </ac:spMkLst>
        </pc:spChg>
        <pc:spChg chg="mod">
          <ac:chgData name="Dezhong Yao" userId="794760dbfb091494" providerId="LiveId" clId="{EABC2D78-19C7-4AD6-B975-783CF6483107}" dt="2020-08-15T00:54:48.863" v="71"/>
          <ac:spMkLst>
            <pc:docMk/>
            <pc:sldMk cId="1110035571" sldId="380"/>
            <ac:spMk id="92" creationId="{02BBD296-E901-457D-B3C5-4DCF0BCD23CE}"/>
          </ac:spMkLst>
        </pc:spChg>
        <pc:spChg chg="mod">
          <ac:chgData name="Dezhong Yao" userId="794760dbfb091494" providerId="LiveId" clId="{EABC2D78-19C7-4AD6-B975-783CF6483107}" dt="2020-08-15T00:54:48.863" v="71"/>
          <ac:spMkLst>
            <pc:docMk/>
            <pc:sldMk cId="1110035571" sldId="380"/>
            <ac:spMk id="93" creationId="{D9648F8F-0F7C-4DA4-A09F-C79EC23994C1}"/>
          </ac:spMkLst>
        </pc:spChg>
        <pc:spChg chg="mod">
          <ac:chgData name="Dezhong Yao" userId="794760dbfb091494" providerId="LiveId" clId="{EABC2D78-19C7-4AD6-B975-783CF6483107}" dt="2020-08-15T00:54:48.863" v="71"/>
          <ac:spMkLst>
            <pc:docMk/>
            <pc:sldMk cId="1110035571" sldId="380"/>
            <ac:spMk id="94" creationId="{BB59C68F-2011-4B6A-9C8F-D5DC04C31879}"/>
          </ac:spMkLst>
        </pc:spChg>
        <pc:spChg chg="mod">
          <ac:chgData name="Dezhong Yao" userId="794760dbfb091494" providerId="LiveId" clId="{EABC2D78-19C7-4AD6-B975-783CF6483107}" dt="2020-08-15T00:54:48.863" v="71"/>
          <ac:spMkLst>
            <pc:docMk/>
            <pc:sldMk cId="1110035571" sldId="380"/>
            <ac:spMk id="95" creationId="{9CFC1BBD-9CBA-4A05-A283-8040F6D62DA7}"/>
          </ac:spMkLst>
        </pc:spChg>
        <pc:spChg chg="mod">
          <ac:chgData name="Dezhong Yao" userId="794760dbfb091494" providerId="LiveId" clId="{EABC2D78-19C7-4AD6-B975-783CF6483107}" dt="2020-08-15T00:54:48.863" v="71"/>
          <ac:spMkLst>
            <pc:docMk/>
            <pc:sldMk cId="1110035571" sldId="380"/>
            <ac:spMk id="96" creationId="{DD7BD43A-7CDF-470C-A06A-BD3C15733AB8}"/>
          </ac:spMkLst>
        </pc:spChg>
        <pc:spChg chg="mod">
          <ac:chgData name="Dezhong Yao" userId="794760dbfb091494" providerId="LiveId" clId="{EABC2D78-19C7-4AD6-B975-783CF6483107}" dt="2020-08-15T00:54:48.863" v="71"/>
          <ac:spMkLst>
            <pc:docMk/>
            <pc:sldMk cId="1110035571" sldId="380"/>
            <ac:spMk id="97" creationId="{920D0BCB-A6DD-464F-9018-B5449098E88A}"/>
          </ac:spMkLst>
        </pc:spChg>
        <pc:spChg chg="mod">
          <ac:chgData name="Dezhong Yao" userId="794760dbfb091494" providerId="LiveId" clId="{EABC2D78-19C7-4AD6-B975-783CF6483107}" dt="2020-08-15T00:54:48.863" v="71"/>
          <ac:spMkLst>
            <pc:docMk/>
            <pc:sldMk cId="1110035571" sldId="380"/>
            <ac:spMk id="98" creationId="{A803F89F-68EA-4072-994E-108F79137FB3}"/>
          </ac:spMkLst>
        </pc:spChg>
        <pc:spChg chg="mod">
          <ac:chgData name="Dezhong Yao" userId="794760dbfb091494" providerId="LiveId" clId="{EABC2D78-19C7-4AD6-B975-783CF6483107}" dt="2020-08-15T00:54:48.863" v="71"/>
          <ac:spMkLst>
            <pc:docMk/>
            <pc:sldMk cId="1110035571" sldId="380"/>
            <ac:spMk id="99" creationId="{2AD4C2FF-FEA8-4CD3-9130-280535CB905B}"/>
          </ac:spMkLst>
        </pc:spChg>
        <pc:spChg chg="mod">
          <ac:chgData name="Dezhong Yao" userId="794760dbfb091494" providerId="LiveId" clId="{EABC2D78-19C7-4AD6-B975-783CF6483107}" dt="2020-08-15T00:54:48.863" v="71"/>
          <ac:spMkLst>
            <pc:docMk/>
            <pc:sldMk cId="1110035571" sldId="380"/>
            <ac:spMk id="100" creationId="{78E5717F-C888-4295-A51E-70E5EE1ACA78}"/>
          </ac:spMkLst>
        </pc:spChg>
        <pc:spChg chg="mod">
          <ac:chgData name="Dezhong Yao" userId="794760dbfb091494" providerId="LiveId" clId="{EABC2D78-19C7-4AD6-B975-783CF6483107}" dt="2020-08-15T00:54:48.863" v="71"/>
          <ac:spMkLst>
            <pc:docMk/>
            <pc:sldMk cId="1110035571" sldId="380"/>
            <ac:spMk id="101" creationId="{0C3F49AD-5B52-46C1-88E1-B7A9B5657F86}"/>
          </ac:spMkLst>
        </pc:spChg>
        <pc:spChg chg="mod">
          <ac:chgData name="Dezhong Yao" userId="794760dbfb091494" providerId="LiveId" clId="{EABC2D78-19C7-4AD6-B975-783CF6483107}" dt="2020-08-15T00:54:48.863" v="71"/>
          <ac:spMkLst>
            <pc:docMk/>
            <pc:sldMk cId="1110035571" sldId="380"/>
            <ac:spMk id="102" creationId="{56C83DA4-B910-477D-8796-4AFE14D49FF2}"/>
          </ac:spMkLst>
        </pc:spChg>
        <pc:spChg chg="mod">
          <ac:chgData name="Dezhong Yao" userId="794760dbfb091494" providerId="LiveId" clId="{EABC2D78-19C7-4AD6-B975-783CF6483107}" dt="2020-08-15T00:54:48.863" v="71"/>
          <ac:spMkLst>
            <pc:docMk/>
            <pc:sldMk cId="1110035571" sldId="380"/>
            <ac:spMk id="103" creationId="{ED4BF436-9525-47B8-B2FC-B0EEB5CC1773}"/>
          </ac:spMkLst>
        </pc:spChg>
        <pc:spChg chg="mod">
          <ac:chgData name="Dezhong Yao" userId="794760dbfb091494" providerId="LiveId" clId="{EABC2D78-19C7-4AD6-B975-783CF6483107}" dt="2020-08-15T00:54:48.863" v="71"/>
          <ac:spMkLst>
            <pc:docMk/>
            <pc:sldMk cId="1110035571" sldId="380"/>
            <ac:spMk id="104" creationId="{015E9FE2-8F11-4573-A49E-02EF369B9E07}"/>
          </ac:spMkLst>
        </pc:spChg>
        <pc:grpChg chg="add mod">
          <ac:chgData name="Dezhong Yao" userId="794760dbfb091494" providerId="LiveId" clId="{EABC2D78-19C7-4AD6-B975-783CF6483107}" dt="2020-08-15T00:54:54.038" v="72" actId="1076"/>
          <ac:grpSpMkLst>
            <pc:docMk/>
            <pc:sldMk cId="1110035571" sldId="380"/>
            <ac:grpSpMk id="7" creationId="{C098FAC8-358D-4684-BAD8-960888DE2FD4}"/>
          </ac:grpSpMkLst>
        </pc:grpChg>
        <pc:grpChg chg="mod">
          <ac:chgData name="Dezhong Yao" userId="794760dbfb091494" providerId="LiveId" clId="{EABC2D78-19C7-4AD6-B975-783CF6483107}" dt="2020-08-15T00:54:48.863" v="71"/>
          <ac:grpSpMkLst>
            <pc:docMk/>
            <pc:sldMk cId="1110035571" sldId="380"/>
            <ac:grpSpMk id="8" creationId="{212341F1-9EDE-41FA-ADF4-249CDFAE91ED}"/>
          </ac:grpSpMkLst>
        </pc:grpChg>
        <pc:grpChg chg="mod">
          <ac:chgData name="Dezhong Yao" userId="794760dbfb091494" providerId="LiveId" clId="{EABC2D78-19C7-4AD6-B975-783CF6483107}" dt="2020-08-15T00:54:48.863" v="71"/>
          <ac:grpSpMkLst>
            <pc:docMk/>
            <pc:sldMk cId="1110035571" sldId="380"/>
            <ac:grpSpMk id="22" creationId="{B51C453B-8320-42DD-BBD6-E7979B8B5C98}"/>
          </ac:grpSpMkLst>
        </pc:grpChg>
        <pc:grpChg chg="mod">
          <ac:chgData name="Dezhong Yao" userId="794760dbfb091494" providerId="LiveId" clId="{EABC2D78-19C7-4AD6-B975-783CF6483107}" dt="2020-08-15T00:54:48.863" v="71"/>
          <ac:grpSpMkLst>
            <pc:docMk/>
            <pc:sldMk cId="1110035571" sldId="380"/>
            <ac:grpSpMk id="34" creationId="{90D90B3C-7D9D-4EFD-B648-C7F09B1DFF04}"/>
          </ac:grpSpMkLst>
        </pc:grpChg>
        <pc:grpChg chg="mod">
          <ac:chgData name="Dezhong Yao" userId="794760dbfb091494" providerId="LiveId" clId="{EABC2D78-19C7-4AD6-B975-783CF6483107}" dt="2020-08-15T00:54:48.863" v="71"/>
          <ac:grpSpMkLst>
            <pc:docMk/>
            <pc:sldMk cId="1110035571" sldId="380"/>
            <ac:grpSpMk id="35" creationId="{C025A5AD-7F21-4342-9290-B3F100450EF4}"/>
          </ac:grpSpMkLst>
        </pc:grpChg>
        <pc:grpChg chg="mod">
          <ac:chgData name="Dezhong Yao" userId="794760dbfb091494" providerId="LiveId" clId="{EABC2D78-19C7-4AD6-B975-783CF6483107}" dt="2020-08-15T00:54:48.863" v="71"/>
          <ac:grpSpMkLst>
            <pc:docMk/>
            <pc:sldMk cId="1110035571" sldId="380"/>
            <ac:grpSpMk id="36" creationId="{8A270068-A8CA-4365-ACFF-664431B5B388}"/>
          </ac:grpSpMkLst>
        </pc:grpChg>
        <pc:grpChg chg="mod">
          <ac:chgData name="Dezhong Yao" userId="794760dbfb091494" providerId="LiveId" clId="{EABC2D78-19C7-4AD6-B975-783CF6483107}" dt="2020-08-15T00:54:48.863" v="71"/>
          <ac:grpSpMkLst>
            <pc:docMk/>
            <pc:sldMk cId="1110035571" sldId="380"/>
            <ac:grpSpMk id="38" creationId="{D6F553B5-FB1D-4D15-8668-2ED92FD6891B}"/>
          </ac:grpSpMkLst>
        </pc:grpChg>
        <pc:grpChg chg="mod">
          <ac:chgData name="Dezhong Yao" userId="794760dbfb091494" providerId="LiveId" clId="{EABC2D78-19C7-4AD6-B975-783CF6483107}" dt="2020-08-15T00:54:48.863" v="71"/>
          <ac:grpSpMkLst>
            <pc:docMk/>
            <pc:sldMk cId="1110035571" sldId="380"/>
            <ac:grpSpMk id="39" creationId="{1ED00525-6E40-4922-807B-C5D8B62F2F5E}"/>
          </ac:grpSpMkLst>
        </pc:grpChg>
        <pc:grpChg chg="mod">
          <ac:chgData name="Dezhong Yao" userId="794760dbfb091494" providerId="LiveId" clId="{EABC2D78-19C7-4AD6-B975-783CF6483107}" dt="2020-08-15T00:54:48.863" v="71"/>
          <ac:grpSpMkLst>
            <pc:docMk/>
            <pc:sldMk cId="1110035571" sldId="380"/>
            <ac:grpSpMk id="40" creationId="{4ADE5E6E-E6E5-408D-BD84-63E0DF907E82}"/>
          </ac:grpSpMkLst>
        </pc:grpChg>
        <pc:grpChg chg="mod">
          <ac:chgData name="Dezhong Yao" userId="794760dbfb091494" providerId="LiveId" clId="{EABC2D78-19C7-4AD6-B975-783CF6483107}" dt="2020-08-15T00:54:48.863" v="71"/>
          <ac:grpSpMkLst>
            <pc:docMk/>
            <pc:sldMk cId="1110035571" sldId="380"/>
            <ac:grpSpMk id="42" creationId="{C8C1054A-882D-4877-9292-C47EF496612C}"/>
          </ac:grpSpMkLst>
        </pc:grpChg>
        <pc:grpChg chg="mod">
          <ac:chgData name="Dezhong Yao" userId="794760dbfb091494" providerId="LiveId" clId="{EABC2D78-19C7-4AD6-B975-783CF6483107}" dt="2020-08-15T00:54:48.863" v="71"/>
          <ac:grpSpMkLst>
            <pc:docMk/>
            <pc:sldMk cId="1110035571" sldId="380"/>
            <ac:grpSpMk id="43" creationId="{47C3CEFD-FCCA-443F-9272-F6F17173B4ED}"/>
          </ac:grpSpMkLst>
        </pc:grpChg>
        <pc:grpChg chg="mod">
          <ac:chgData name="Dezhong Yao" userId="794760dbfb091494" providerId="LiveId" clId="{EABC2D78-19C7-4AD6-B975-783CF6483107}" dt="2020-08-15T00:54:48.863" v="71"/>
          <ac:grpSpMkLst>
            <pc:docMk/>
            <pc:sldMk cId="1110035571" sldId="380"/>
            <ac:grpSpMk id="44" creationId="{5C4BD254-35FA-4450-B2D8-F37DB56124ED}"/>
          </ac:grpSpMkLst>
        </pc:grpChg>
        <pc:grpChg chg="mod">
          <ac:chgData name="Dezhong Yao" userId="794760dbfb091494" providerId="LiveId" clId="{EABC2D78-19C7-4AD6-B975-783CF6483107}" dt="2020-08-15T00:54:48.863" v="71"/>
          <ac:grpSpMkLst>
            <pc:docMk/>
            <pc:sldMk cId="1110035571" sldId="380"/>
            <ac:grpSpMk id="46" creationId="{57FCECD9-FDBC-4BF6-8256-4BD6B7143B08}"/>
          </ac:grpSpMkLst>
        </pc:grpChg>
        <pc:grpChg chg="mod">
          <ac:chgData name="Dezhong Yao" userId="794760dbfb091494" providerId="LiveId" clId="{EABC2D78-19C7-4AD6-B975-783CF6483107}" dt="2020-08-15T00:54:48.863" v="71"/>
          <ac:grpSpMkLst>
            <pc:docMk/>
            <pc:sldMk cId="1110035571" sldId="380"/>
            <ac:grpSpMk id="47" creationId="{CD9553CD-B24E-405D-AF5C-B1596FD7AFB6}"/>
          </ac:grpSpMkLst>
        </pc:grpChg>
        <pc:grpChg chg="mod">
          <ac:chgData name="Dezhong Yao" userId="794760dbfb091494" providerId="LiveId" clId="{EABC2D78-19C7-4AD6-B975-783CF6483107}" dt="2020-08-15T00:54:48.863" v="71"/>
          <ac:grpSpMkLst>
            <pc:docMk/>
            <pc:sldMk cId="1110035571" sldId="380"/>
            <ac:grpSpMk id="48" creationId="{EFC02988-9009-4688-B8FC-B4B9760321E7}"/>
          </ac:grpSpMkLst>
        </pc:grpChg>
        <pc:grpChg chg="mod">
          <ac:chgData name="Dezhong Yao" userId="794760dbfb091494" providerId="LiveId" clId="{EABC2D78-19C7-4AD6-B975-783CF6483107}" dt="2020-08-15T00:54:48.863" v="71"/>
          <ac:grpSpMkLst>
            <pc:docMk/>
            <pc:sldMk cId="1110035571" sldId="380"/>
            <ac:grpSpMk id="50" creationId="{8181965D-FD05-4938-A055-49FFF44DE1E0}"/>
          </ac:grpSpMkLst>
        </pc:grpChg>
        <pc:grpChg chg="mod">
          <ac:chgData name="Dezhong Yao" userId="794760dbfb091494" providerId="LiveId" clId="{EABC2D78-19C7-4AD6-B975-783CF6483107}" dt="2020-08-15T00:54:48.863" v="71"/>
          <ac:grpSpMkLst>
            <pc:docMk/>
            <pc:sldMk cId="1110035571" sldId="380"/>
            <ac:grpSpMk id="51" creationId="{CC280C29-DAC5-4327-84A2-D6F19FA5BB8F}"/>
          </ac:grpSpMkLst>
        </pc:grpChg>
        <pc:grpChg chg="mod">
          <ac:chgData name="Dezhong Yao" userId="794760dbfb091494" providerId="LiveId" clId="{EABC2D78-19C7-4AD6-B975-783CF6483107}" dt="2020-08-15T00:54:48.863" v="71"/>
          <ac:grpSpMkLst>
            <pc:docMk/>
            <pc:sldMk cId="1110035571" sldId="380"/>
            <ac:grpSpMk id="52" creationId="{B735102B-1F51-4D64-8779-21CB2FB2887A}"/>
          </ac:grpSpMkLst>
        </pc:grpChg>
        <pc:grpChg chg="mod">
          <ac:chgData name="Dezhong Yao" userId="794760dbfb091494" providerId="LiveId" clId="{EABC2D78-19C7-4AD6-B975-783CF6483107}" dt="2020-08-15T00:54:48.863" v="71"/>
          <ac:grpSpMkLst>
            <pc:docMk/>
            <pc:sldMk cId="1110035571" sldId="380"/>
            <ac:grpSpMk id="54" creationId="{04D4860C-C928-4431-A762-6E54289087F0}"/>
          </ac:grpSpMkLst>
        </pc:grpChg>
        <pc:grpChg chg="mod">
          <ac:chgData name="Dezhong Yao" userId="794760dbfb091494" providerId="LiveId" clId="{EABC2D78-19C7-4AD6-B975-783CF6483107}" dt="2020-08-15T00:54:48.863" v="71"/>
          <ac:grpSpMkLst>
            <pc:docMk/>
            <pc:sldMk cId="1110035571" sldId="380"/>
            <ac:grpSpMk id="55" creationId="{A4356800-2E1A-4BF0-B7CD-4B4520EFE4EA}"/>
          </ac:grpSpMkLst>
        </pc:grpChg>
        <pc:grpChg chg="mod">
          <ac:chgData name="Dezhong Yao" userId="794760dbfb091494" providerId="LiveId" clId="{EABC2D78-19C7-4AD6-B975-783CF6483107}" dt="2020-08-15T00:54:48.863" v="71"/>
          <ac:grpSpMkLst>
            <pc:docMk/>
            <pc:sldMk cId="1110035571" sldId="380"/>
            <ac:grpSpMk id="56" creationId="{50973DDE-4ACF-4D37-B957-974A76369E30}"/>
          </ac:grpSpMkLst>
        </pc:grpChg>
        <pc:picChg chg="del">
          <ac:chgData name="Dezhong Yao" userId="794760dbfb091494" providerId="LiveId" clId="{EABC2D78-19C7-4AD6-B975-783CF6483107}" dt="2020-08-15T00:54:48.317" v="70" actId="478"/>
          <ac:picMkLst>
            <pc:docMk/>
            <pc:sldMk cId="1110035571" sldId="380"/>
            <ac:picMk id="4" creationId="{4682AEC2-E94B-4C0F-8AE8-C8D5261DF904}"/>
          </ac:picMkLst>
        </pc:picChg>
        <pc:cxnChg chg="mod">
          <ac:chgData name="Dezhong Yao" userId="794760dbfb091494" providerId="LiveId" clId="{EABC2D78-19C7-4AD6-B975-783CF6483107}" dt="2020-08-15T00:54:48.863" v="71"/>
          <ac:cxnSpMkLst>
            <pc:docMk/>
            <pc:sldMk cId="1110035571" sldId="380"/>
            <ac:cxnSpMk id="23" creationId="{4F66DC4F-85EF-49DA-8E4A-1A8BB5AC47AE}"/>
          </ac:cxnSpMkLst>
        </pc:cxnChg>
        <pc:cxnChg chg="mod">
          <ac:chgData name="Dezhong Yao" userId="794760dbfb091494" providerId="LiveId" clId="{EABC2D78-19C7-4AD6-B975-783CF6483107}" dt="2020-08-15T00:54:48.863" v="71"/>
          <ac:cxnSpMkLst>
            <pc:docMk/>
            <pc:sldMk cId="1110035571" sldId="380"/>
            <ac:cxnSpMk id="24" creationId="{CFAD8A63-A7F3-4220-B345-700278DBCAB4}"/>
          </ac:cxnSpMkLst>
        </pc:cxnChg>
        <pc:cxnChg chg="mod">
          <ac:chgData name="Dezhong Yao" userId="794760dbfb091494" providerId="LiveId" clId="{EABC2D78-19C7-4AD6-B975-783CF6483107}" dt="2020-08-15T00:54:48.863" v="71"/>
          <ac:cxnSpMkLst>
            <pc:docMk/>
            <pc:sldMk cId="1110035571" sldId="380"/>
            <ac:cxnSpMk id="25" creationId="{DE9D388C-A3E5-4522-A60B-70245846426B}"/>
          </ac:cxnSpMkLst>
        </pc:cxnChg>
        <pc:cxnChg chg="mod">
          <ac:chgData name="Dezhong Yao" userId="794760dbfb091494" providerId="LiveId" clId="{EABC2D78-19C7-4AD6-B975-783CF6483107}" dt="2020-08-15T00:54:48.863" v="71"/>
          <ac:cxnSpMkLst>
            <pc:docMk/>
            <pc:sldMk cId="1110035571" sldId="380"/>
            <ac:cxnSpMk id="26" creationId="{A69B487A-1D66-4F38-8236-32EF62FB18B2}"/>
          </ac:cxnSpMkLst>
        </pc:cxnChg>
        <pc:cxnChg chg="mod">
          <ac:chgData name="Dezhong Yao" userId="794760dbfb091494" providerId="LiveId" clId="{EABC2D78-19C7-4AD6-B975-783CF6483107}" dt="2020-08-15T00:54:48.863" v="71"/>
          <ac:cxnSpMkLst>
            <pc:docMk/>
            <pc:sldMk cId="1110035571" sldId="380"/>
            <ac:cxnSpMk id="27" creationId="{BEF0FFAB-3CEF-4CC8-B9B6-0B4C51FFE820}"/>
          </ac:cxnSpMkLst>
        </pc:cxnChg>
        <pc:cxnChg chg="mod">
          <ac:chgData name="Dezhong Yao" userId="794760dbfb091494" providerId="LiveId" clId="{EABC2D78-19C7-4AD6-B975-783CF6483107}" dt="2020-08-15T00:54:48.863" v="71"/>
          <ac:cxnSpMkLst>
            <pc:docMk/>
            <pc:sldMk cId="1110035571" sldId="380"/>
            <ac:cxnSpMk id="28" creationId="{BC155D0F-C57E-4FB2-BF2E-EE04BF439330}"/>
          </ac:cxnSpMkLst>
        </pc:cxnChg>
        <pc:cxnChg chg="mod">
          <ac:chgData name="Dezhong Yao" userId="794760dbfb091494" providerId="LiveId" clId="{EABC2D78-19C7-4AD6-B975-783CF6483107}" dt="2020-08-15T00:54:48.863" v="71"/>
          <ac:cxnSpMkLst>
            <pc:docMk/>
            <pc:sldMk cId="1110035571" sldId="380"/>
            <ac:cxnSpMk id="29" creationId="{9FBD674A-4823-40AC-BFB2-26AAC588CBBC}"/>
          </ac:cxnSpMkLst>
        </pc:cxnChg>
        <pc:cxnChg chg="mod">
          <ac:chgData name="Dezhong Yao" userId="794760dbfb091494" providerId="LiveId" clId="{EABC2D78-19C7-4AD6-B975-783CF6483107}" dt="2020-08-15T00:54:48.863" v="71"/>
          <ac:cxnSpMkLst>
            <pc:docMk/>
            <pc:sldMk cId="1110035571" sldId="380"/>
            <ac:cxnSpMk id="30" creationId="{A6F5CC32-EDE8-4DDC-935A-287151AA8066}"/>
          </ac:cxnSpMkLst>
        </pc:cxnChg>
        <pc:cxnChg chg="mod">
          <ac:chgData name="Dezhong Yao" userId="794760dbfb091494" providerId="LiveId" clId="{EABC2D78-19C7-4AD6-B975-783CF6483107}" dt="2020-08-15T00:54:48.863" v="71"/>
          <ac:cxnSpMkLst>
            <pc:docMk/>
            <pc:sldMk cId="1110035571" sldId="380"/>
            <ac:cxnSpMk id="31" creationId="{1A58781D-6416-4D94-BC04-E4AF42614BFA}"/>
          </ac:cxnSpMkLst>
        </pc:cxnChg>
        <pc:cxnChg chg="mod">
          <ac:chgData name="Dezhong Yao" userId="794760dbfb091494" providerId="LiveId" clId="{EABC2D78-19C7-4AD6-B975-783CF6483107}" dt="2020-08-15T00:54:48.863" v="71"/>
          <ac:cxnSpMkLst>
            <pc:docMk/>
            <pc:sldMk cId="1110035571" sldId="380"/>
            <ac:cxnSpMk id="32" creationId="{2C3B0876-F405-41CB-A2A3-C3704E8874FB}"/>
          </ac:cxnSpMkLst>
        </pc:cxnChg>
        <pc:cxnChg chg="mod">
          <ac:chgData name="Dezhong Yao" userId="794760dbfb091494" providerId="LiveId" clId="{EABC2D78-19C7-4AD6-B975-783CF6483107}" dt="2020-08-15T00:54:48.863" v="71"/>
          <ac:cxnSpMkLst>
            <pc:docMk/>
            <pc:sldMk cId="1110035571" sldId="380"/>
            <ac:cxnSpMk id="33" creationId="{47A0F195-72F5-4867-9FC5-2690874E45F5}"/>
          </ac:cxnSpMkLst>
        </pc:cxnChg>
      </pc:sldChg>
      <pc:sldChg chg="addSp delSp modSp">
        <pc:chgData name="Dezhong Yao" userId="794760dbfb091494" providerId="LiveId" clId="{EABC2D78-19C7-4AD6-B975-783CF6483107}" dt="2020-08-15T00:55:06.219" v="75"/>
        <pc:sldMkLst>
          <pc:docMk/>
          <pc:sldMk cId="74908291" sldId="381"/>
        </pc:sldMkLst>
        <pc:spChg chg="mod">
          <ac:chgData name="Dezhong Yao" userId="794760dbfb091494" providerId="LiveId" clId="{EABC2D78-19C7-4AD6-B975-783CF6483107}" dt="2020-08-15T00:55:06.219" v="75"/>
          <ac:spMkLst>
            <pc:docMk/>
            <pc:sldMk cId="74908291" sldId="381"/>
            <ac:spMk id="8" creationId="{41539815-98E2-4CBD-B539-8DEEAC21E1D2}"/>
          </ac:spMkLst>
        </pc:spChg>
        <pc:spChg chg="mod">
          <ac:chgData name="Dezhong Yao" userId="794760dbfb091494" providerId="LiveId" clId="{EABC2D78-19C7-4AD6-B975-783CF6483107}" dt="2020-08-15T00:55:06.219" v="75"/>
          <ac:spMkLst>
            <pc:docMk/>
            <pc:sldMk cId="74908291" sldId="381"/>
            <ac:spMk id="9" creationId="{B093EC26-A524-4C06-A57F-62305E793EB6}"/>
          </ac:spMkLst>
        </pc:spChg>
        <pc:spChg chg="mod">
          <ac:chgData name="Dezhong Yao" userId="794760dbfb091494" providerId="LiveId" clId="{EABC2D78-19C7-4AD6-B975-783CF6483107}" dt="2020-08-15T00:55:06.219" v="75"/>
          <ac:spMkLst>
            <pc:docMk/>
            <pc:sldMk cId="74908291" sldId="381"/>
            <ac:spMk id="10" creationId="{2E5C9D70-91D2-469F-BF23-CA02763E1577}"/>
          </ac:spMkLst>
        </pc:spChg>
        <pc:spChg chg="mod">
          <ac:chgData name="Dezhong Yao" userId="794760dbfb091494" providerId="LiveId" clId="{EABC2D78-19C7-4AD6-B975-783CF6483107}" dt="2020-08-15T00:55:06.219" v="75"/>
          <ac:spMkLst>
            <pc:docMk/>
            <pc:sldMk cId="74908291" sldId="381"/>
            <ac:spMk id="11" creationId="{FB90C7AA-8594-4ADD-A5D2-DF15E849F674}"/>
          </ac:spMkLst>
        </pc:spChg>
        <pc:spChg chg="mod">
          <ac:chgData name="Dezhong Yao" userId="794760dbfb091494" providerId="LiveId" clId="{EABC2D78-19C7-4AD6-B975-783CF6483107}" dt="2020-08-15T00:55:06.219" v="75"/>
          <ac:spMkLst>
            <pc:docMk/>
            <pc:sldMk cId="74908291" sldId="381"/>
            <ac:spMk id="12" creationId="{F1D591DD-5A34-4056-A86F-16B04C0536D1}"/>
          </ac:spMkLst>
        </pc:spChg>
        <pc:spChg chg="mod">
          <ac:chgData name="Dezhong Yao" userId="794760dbfb091494" providerId="LiveId" clId="{EABC2D78-19C7-4AD6-B975-783CF6483107}" dt="2020-08-15T00:55:06.219" v="75"/>
          <ac:spMkLst>
            <pc:docMk/>
            <pc:sldMk cId="74908291" sldId="381"/>
            <ac:spMk id="13" creationId="{52C69268-CD6E-4A7D-A166-FA2BB501E407}"/>
          </ac:spMkLst>
        </pc:spChg>
        <pc:spChg chg="mod">
          <ac:chgData name="Dezhong Yao" userId="794760dbfb091494" providerId="LiveId" clId="{EABC2D78-19C7-4AD6-B975-783CF6483107}" dt="2020-08-15T00:55:06.219" v="75"/>
          <ac:spMkLst>
            <pc:docMk/>
            <pc:sldMk cId="74908291" sldId="381"/>
            <ac:spMk id="14" creationId="{E9BE871D-C7AB-4E59-8E87-346727411F56}"/>
          </ac:spMkLst>
        </pc:spChg>
        <pc:spChg chg="mod">
          <ac:chgData name="Dezhong Yao" userId="794760dbfb091494" providerId="LiveId" clId="{EABC2D78-19C7-4AD6-B975-783CF6483107}" dt="2020-08-15T00:55:06.219" v="75"/>
          <ac:spMkLst>
            <pc:docMk/>
            <pc:sldMk cId="74908291" sldId="381"/>
            <ac:spMk id="15" creationId="{D1E82CE0-B6F6-46E3-8723-BCCF0E2163EE}"/>
          </ac:spMkLst>
        </pc:spChg>
        <pc:spChg chg="mod">
          <ac:chgData name="Dezhong Yao" userId="794760dbfb091494" providerId="LiveId" clId="{EABC2D78-19C7-4AD6-B975-783CF6483107}" dt="2020-08-15T00:55:06.219" v="75"/>
          <ac:spMkLst>
            <pc:docMk/>
            <pc:sldMk cId="74908291" sldId="381"/>
            <ac:spMk id="16" creationId="{9C38ED54-B65A-48AC-8F3E-52C1F24790ED}"/>
          </ac:spMkLst>
        </pc:spChg>
        <pc:spChg chg="mod">
          <ac:chgData name="Dezhong Yao" userId="794760dbfb091494" providerId="LiveId" clId="{EABC2D78-19C7-4AD6-B975-783CF6483107}" dt="2020-08-15T00:55:06.219" v="75"/>
          <ac:spMkLst>
            <pc:docMk/>
            <pc:sldMk cId="74908291" sldId="381"/>
            <ac:spMk id="17" creationId="{20467017-6971-413E-BBB9-FD15EF3B224D}"/>
          </ac:spMkLst>
        </pc:spChg>
        <pc:spChg chg="mod">
          <ac:chgData name="Dezhong Yao" userId="794760dbfb091494" providerId="LiveId" clId="{EABC2D78-19C7-4AD6-B975-783CF6483107}" dt="2020-08-15T00:55:06.219" v="75"/>
          <ac:spMkLst>
            <pc:docMk/>
            <pc:sldMk cId="74908291" sldId="381"/>
            <ac:spMk id="18" creationId="{410DFCA4-6F29-465B-A777-A831E1355DCF}"/>
          </ac:spMkLst>
        </pc:spChg>
        <pc:spChg chg="mod">
          <ac:chgData name="Dezhong Yao" userId="794760dbfb091494" providerId="LiveId" clId="{EABC2D78-19C7-4AD6-B975-783CF6483107}" dt="2020-08-15T00:55:06.219" v="75"/>
          <ac:spMkLst>
            <pc:docMk/>
            <pc:sldMk cId="74908291" sldId="381"/>
            <ac:spMk id="19" creationId="{7CC13FF6-6E3F-42BA-A9E0-9A8A6985A8DB}"/>
          </ac:spMkLst>
        </pc:spChg>
        <pc:spChg chg="mod">
          <ac:chgData name="Dezhong Yao" userId="794760dbfb091494" providerId="LiveId" clId="{EABC2D78-19C7-4AD6-B975-783CF6483107}" dt="2020-08-15T00:55:06.219" v="75"/>
          <ac:spMkLst>
            <pc:docMk/>
            <pc:sldMk cId="74908291" sldId="381"/>
            <ac:spMk id="20" creationId="{0BF42BC9-FEAC-4D9A-B493-51301DE38674}"/>
          </ac:spMkLst>
        </pc:spChg>
        <pc:spChg chg="mod">
          <ac:chgData name="Dezhong Yao" userId="794760dbfb091494" providerId="LiveId" clId="{EABC2D78-19C7-4AD6-B975-783CF6483107}" dt="2020-08-15T00:55:06.219" v="75"/>
          <ac:spMkLst>
            <pc:docMk/>
            <pc:sldMk cId="74908291" sldId="381"/>
            <ac:spMk id="21" creationId="{814E0722-5194-4C97-9F60-4F8FDB0E0BE2}"/>
          </ac:spMkLst>
        </pc:spChg>
        <pc:spChg chg="mod">
          <ac:chgData name="Dezhong Yao" userId="794760dbfb091494" providerId="LiveId" clId="{EABC2D78-19C7-4AD6-B975-783CF6483107}" dt="2020-08-15T00:55:06.219" v="75"/>
          <ac:spMkLst>
            <pc:docMk/>
            <pc:sldMk cId="74908291" sldId="381"/>
            <ac:spMk id="22" creationId="{D5FB47AE-7A99-4375-A337-53619FDF9067}"/>
          </ac:spMkLst>
        </pc:spChg>
        <pc:spChg chg="mod">
          <ac:chgData name="Dezhong Yao" userId="794760dbfb091494" providerId="LiveId" clId="{EABC2D78-19C7-4AD6-B975-783CF6483107}" dt="2020-08-15T00:55:06.219" v="75"/>
          <ac:spMkLst>
            <pc:docMk/>
            <pc:sldMk cId="74908291" sldId="381"/>
            <ac:spMk id="23" creationId="{8726979B-AD08-443B-B3BA-FA92A6244EC5}"/>
          </ac:spMkLst>
        </pc:spChg>
        <pc:spChg chg="mod">
          <ac:chgData name="Dezhong Yao" userId="794760dbfb091494" providerId="LiveId" clId="{EABC2D78-19C7-4AD6-B975-783CF6483107}" dt="2020-08-15T00:55:06.219" v="75"/>
          <ac:spMkLst>
            <pc:docMk/>
            <pc:sldMk cId="74908291" sldId="381"/>
            <ac:spMk id="24" creationId="{809AB163-D837-415D-96EC-852452930B10}"/>
          </ac:spMkLst>
        </pc:spChg>
        <pc:grpChg chg="add mod">
          <ac:chgData name="Dezhong Yao" userId="794760dbfb091494" providerId="LiveId" clId="{EABC2D78-19C7-4AD6-B975-783CF6483107}" dt="2020-08-15T00:55:06.219" v="75"/>
          <ac:grpSpMkLst>
            <pc:docMk/>
            <pc:sldMk cId="74908291" sldId="381"/>
            <ac:grpSpMk id="7" creationId="{84056228-708A-4844-81BB-C6EA84F76C2F}"/>
          </ac:grpSpMkLst>
        </pc:grpChg>
        <pc:picChg chg="del">
          <ac:chgData name="Dezhong Yao" userId="794760dbfb091494" providerId="LiveId" clId="{EABC2D78-19C7-4AD6-B975-783CF6483107}" dt="2020-08-15T00:55:05.919" v="74" actId="478"/>
          <ac:picMkLst>
            <pc:docMk/>
            <pc:sldMk cId="74908291" sldId="381"/>
            <ac:picMk id="6" creationId="{B652DDE6-9A52-4DDF-B539-1B8FE8030C35}"/>
          </ac:picMkLst>
        </pc:picChg>
        <pc:cxnChg chg="mod">
          <ac:chgData name="Dezhong Yao" userId="794760dbfb091494" providerId="LiveId" clId="{EABC2D78-19C7-4AD6-B975-783CF6483107}" dt="2020-08-15T00:55:06.219" v="75"/>
          <ac:cxnSpMkLst>
            <pc:docMk/>
            <pc:sldMk cId="74908291" sldId="381"/>
            <ac:cxnSpMk id="25" creationId="{A8C4C40D-58DB-4B56-8FF2-E5D4A920E1A2}"/>
          </ac:cxnSpMkLst>
        </pc:cxnChg>
        <pc:cxnChg chg="mod">
          <ac:chgData name="Dezhong Yao" userId="794760dbfb091494" providerId="LiveId" clId="{EABC2D78-19C7-4AD6-B975-783CF6483107}" dt="2020-08-15T00:55:06.219" v="75"/>
          <ac:cxnSpMkLst>
            <pc:docMk/>
            <pc:sldMk cId="74908291" sldId="381"/>
            <ac:cxnSpMk id="26" creationId="{CB69CCD7-580A-409A-9079-AF4E0BC3CDA3}"/>
          </ac:cxnSpMkLst>
        </pc:cxnChg>
        <pc:cxnChg chg="mod">
          <ac:chgData name="Dezhong Yao" userId="794760dbfb091494" providerId="LiveId" clId="{EABC2D78-19C7-4AD6-B975-783CF6483107}" dt="2020-08-15T00:55:06.219" v="75"/>
          <ac:cxnSpMkLst>
            <pc:docMk/>
            <pc:sldMk cId="74908291" sldId="381"/>
            <ac:cxnSpMk id="27" creationId="{08452847-E071-48D5-8747-CF67147740C4}"/>
          </ac:cxnSpMkLst>
        </pc:cxnChg>
        <pc:cxnChg chg="mod">
          <ac:chgData name="Dezhong Yao" userId="794760dbfb091494" providerId="LiveId" clId="{EABC2D78-19C7-4AD6-B975-783CF6483107}" dt="2020-08-15T00:55:06.219" v="75"/>
          <ac:cxnSpMkLst>
            <pc:docMk/>
            <pc:sldMk cId="74908291" sldId="381"/>
            <ac:cxnSpMk id="28" creationId="{5D9671F3-325A-4172-BF87-A6CAAD2F5119}"/>
          </ac:cxnSpMkLst>
        </pc:cxnChg>
        <pc:cxnChg chg="mod">
          <ac:chgData name="Dezhong Yao" userId="794760dbfb091494" providerId="LiveId" clId="{EABC2D78-19C7-4AD6-B975-783CF6483107}" dt="2020-08-15T00:55:06.219" v="75"/>
          <ac:cxnSpMkLst>
            <pc:docMk/>
            <pc:sldMk cId="74908291" sldId="381"/>
            <ac:cxnSpMk id="29" creationId="{F5B46F98-20D8-4234-9AF0-A837BDD7004F}"/>
          </ac:cxnSpMkLst>
        </pc:cxnChg>
      </pc:sldChg>
      <pc:sldChg chg="addSp delSp modSp">
        <pc:chgData name="Dezhong Yao" userId="794760dbfb091494" providerId="LiveId" clId="{EABC2D78-19C7-4AD6-B975-783CF6483107}" dt="2020-08-15T00:55:29.505" v="81"/>
        <pc:sldMkLst>
          <pc:docMk/>
          <pc:sldMk cId="1558090506" sldId="382"/>
        </pc:sldMkLst>
        <pc:spChg chg="mod">
          <ac:chgData name="Dezhong Yao" userId="794760dbfb091494" providerId="LiveId" clId="{EABC2D78-19C7-4AD6-B975-783CF6483107}" dt="2020-08-15T00:55:29.505" v="81"/>
          <ac:spMkLst>
            <pc:docMk/>
            <pc:sldMk cId="1558090506" sldId="382"/>
            <ac:spMk id="9" creationId="{5666D7D6-136F-4E2A-BCFE-B6B5A81A7594}"/>
          </ac:spMkLst>
        </pc:spChg>
        <pc:spChg chg="mod">
          <ac:chgData name="Dezhong Yao" userId="794760dbfb091494" providerId="LiveId" clId="{EABC2D78-19C7-4AD6-B975-783CF6483107}" dt="2020-08-15T00:55:29.505" v="81"/>
          <ac:spMkLst>
            <pc:docMk/>
            <pc:sldMk cId="1558090506" sldId="382"/>
            <ac:spMk id="10" creationId="{211BE597-686A-40A0-AB0B-46019B40FB00}"/>
          </ac:spMkLst>
        </pc:spChg>
        <pc:spChg chg="mod">
          <ac:chgData name="Dezhong Yao" userId="794760dbfb091494" providerId="LiveId" clId="{EABC2D78-19C7-4AD6-B975-783CF6483107}" dt="2020-08-15T00:55:29.505" v="81"/>
          <ac:spMkLst>
            <pc:docMk/>
            <pc:sldMk cId="1558090506" sldId="382"/>
            <ac:spMk id="11" creationId="{336AA20F-3359-4240-8D24-4811DE8A5DB4}"/>
          </ac:spMkLst>
        </pc:spChg>
        <pc:spChg chg="mod">
          <ac:chgData name="Dezhong Yao" userId="794760dbfb091494" providerId="LiveId" clId="{EABC2D78-19C7-4AD6-B975-783CF6483107}" dt="2020-08-15T00:55:29.505" v="81"/>
          <ac:spMkLst>
            <pc:docMk/>
            <pc:sldMk cId="1558090506" sldId="382"/>
            <ac:spMk id="12" creationId="{AF8B1D44-FD98-45FF-973E-EE2F86CC7D61}"/>
          </ac:spMkLst>
        </pc:spChg>
        <pc:spChg chg="mod">
          <ac:chgData name="Dezhong Yao" userId="794760dbfb091494" providerId="LiveId" clId="{EABC2D78-19C7-4AD6-B975-783CF6483107}" dt="2020-08-15T00:55:29.505" v="81"/>
          <ac:spMkLst>
            <pc:docMk/>
            <pc:sldMk cId="1558090506" sldId="382"/>
            <ac:spMk id="13" creationId="{CDD6F7FB-D94B-47BC-B744-38380A969B92}"/>
          </ac:spMkLst>
        </pc:spChg>
        <pc:spChg chg="mod">
          <ac:chgData name="Dezhong Yao" userId="794760dbfb091494" providerId="LiveId" clId="{EABC2D78-19C7-4AD6-B975-783CF6483107}" dt="2020-08-15T00:55:29.505" v="81"/>
          <ac:spMkLst>
            <pc:docMk/>
            <pc:sldMk cId="1558090506" sldId="382"/>
            <ac:spMk id="14" creationId="{EF71AD7F-253F-4FD3-8995-35B8716EC765}"/>
          </ac:spMkLst>
        </pc:spChg>
        <pc:spChg chg="mod">
          <ac:chgData name="Dezhong Yao" userId="794760dbfb091494" providerId="LiveId" clId="{EABC2D78-19C7-4AD6-B975-783CF6483107}" dt="2020-08-15T00:55:29.505" v="81"/>
          <ac:spMkLst>
            <pc:docMk/>
            <pc:sldMk cId="1558090506" sldId="382"/>
            <ac:spMk id="21" creationId="{AD013BD5-2551-4D57-9840-12F4B6039B73}"/>
          </ac:spMkLst>
        </pc:spChg>
        <pc:spChg chg="mod">
          <ac:chgData name="Dezhong Yao" userId="794760dbfb091494" providerId="LiveId" clId="{EABC2D78-19C7-4AD6-B975-783CF6483107}" dt="2020-08-15T00:55:29.505" v="81"/>
          <ac:spMkLst>
            <pc:docMk/>
            <pc:sldMk cId="1558090506" sldId="382"/>
            <ac:spMk id="22" creationId="{C66D7260-4E87-4AE9-8A79-E75BC7E4DC45}"/>
          </ac:spMkLst>
        </pc:spChg>
        <pc:spChg chg="mod">
          <ac:chgData name="Dezhong Yao" userId="794760dbfb091494" providerId="LiveId" clId="{EABC2D78-19C7-4AD6-B975-783CF6483107}" dt="2020-08-15T00:55:29.505" v="81"/>
          <ac:spMkLst>
            <pc:docMk/>
            <pc:sldMk cId="1558090506" sldId="382"/>
            <ac:spMk id="23" creationId="{B0C328B8-5023-4A3C-A4D9-717E1C2F29BC}"/>
          </ac:spMkLst>
        </pc:spChg>
        <pc:spChg chg="mod">
          <ac:chgData name="Dezhong Yao" userId="794760dbfb091494" providerId="LiveId" clId="{EABC2D78-19C7-4AD6-B975-783CF6483107}" dt="2020-08-15T00:55:29.505" v="81"/>
          <ac:spMkLst>
            <pc:docMk/>
            <pc:sldMk cId="1558090506" sldId="382"/>
            <ac:spMk id="24" creationId="{15C346C2-273B-4A67-A62D-7F04F58D23B8}"/>
          </ac:spMkLst>
        </pc:spChg>
        <pc:grpChg chg="add mod">
          <ac:chgData name="Dezhong Yao" userId="794760dbfb091494" providerId="LiveId" clId="{EABC2D78-19C7-4AD6-B975-783CF6483107}" dt="2020-08-15T00:55:29.505" v="81"/>
          <ac:grpSpMkLst>
            <pc:docMk/>
            <pc:sldMk cId="1558090506" sldId="382"/>
            <ac:grpSpMk id="8" creationId="{B01085A2-A821-4B2B-9B38-C8C8C34DBCC6}"/>
          </ac:grpSpMkLst>
        </pc:grpChg>
        <pc:picChg chg="del">
          <ac:chgData name="Dezhong Yao" userId="794760dbfb091494" providerId="LiveId" clId="{EABC2D78-19C7-4AD6-B975-783CF6483107}" dt="2020-08-15T00:55:29.095" v="80" actId="478"/>
          <ac:picMkLst>
            <pc:docMk/>
            <pc:sldMk cId="1558090506" sldId="382"/>
            <ac:picMk id="5" creationId="{17904805-AA0F-40D5-98D8-8D2BD8981B69}"/>
          </ac:picMkLst>
        </pc:picChg>
        <pc:cxnChg chg="mod">
          <ac:chgData name="Dezhong Yao" userId="794760dbfb091494" providerId="LiveId" clId="{EABC2D78-19C7-4AD6-B975-783CF6483107}" dt="2020-08-15T00:55:29.505" v="81"/>
          <ac:cxnSpMkLst>
            <pc:docMk/>
            <pc:sldMk cId="1558090506" sldId="382"/>
            <ac:cxnSpMk id="15" creationId="{052DEBB7-5405-456A-8A5F-84C3723A007A}"/>
          </ac:cxnSpMkLst>
        </pc:cxnChg>
        <pc:cxnChg chg="mod">
          <ac:chgData name="Dezhong Yao" userId="794760dbfb091494" providerId="LiveId" clId="{EABC2D78-19C7-4AD6-B975-783CF6483107}" dt="2020-08-15T00:55:29.505" v="81"/>
          <ac:cxnSpMkLst>
            <pc:docMk/>
            <pc:sldMk cId="1558090506" sldId="382"/>
            <ac:cxnSpMk id="16" creationId="{CAA3A7CD-D9A6-4474-9A16-DD2F86ECB65B}"/>
          </ac:cxnSpMkLst>
        </pc:cxnChg>
        <pc:cxnChg chg="mod">
          <ac:chgData name="Dezhong Yao" userId="794760dbfb091494" providerId="LiveId" clId="{EABC2D78-19C7-4AD6-B975-783CF6483107}" dt="2020-08-15T00:55:29.505" v="81"/>
          <ac:cxnSpMkLst>
            <pc:docMk/>
            <pc:sldMk cId="1558090506" sldId="382"/>
            <ac:cxnSpMk id="17" creationId="{B7B3FB60-B985-4AD0-8845-BA0FB431C86F}"/>
          </ac:cxnSpMkLst>
        </pc:cxnChg>
        <pc:cxnChg chg="mod">
          <ac:chgData name="Dezhong Yao" userId="794760dbfb091494" providerId="LiveId" clId="{EABC2D78-19C7-4AD6-B975-783CF6483107}" dt="2020-08-15T00:55:29.505" v="81"/>
          <ac:cxnSpMkLst>
            <pc:docMk/>
            <pc:sldMk cId="1558090506" sldId="382"/>
            <ac:cxnSpMk id="18" creationId="{14B0D734-5657-4F51-B0F6-692E8AA92E31}"/>
          </ac:cxnSpMkLst>
        </pc:cxnChg>
        <pc:cxnChg chg="mod">
          <ac:chgData name="Dezhong Yao" userId="794760dbfb091494" providerId="LiveId" clId="{EABC2D78-19C7-4AD6-B975-783CF6483107}" dt="2020-08-15T00:55:29.505" v="81"/>
          <ac:cxnSpMkLst>
            <pc:docMk/>
            <pc:sldMk cId="1558090506" sldId="382"/>
            <ac:cxnSpMk id="19" creationId="{8A79EE50-1D69-47FE-A6BD-9877E28C0BE1}"/>
          </ac:cxnSpMkLst>
        </pc:cxnChg>
        <pc:cxnChg chg="mod">
          <ac:chgData name="Dezhong Yao" userId="794760dbfb091494" providerId="LiveId" clId="{EABC2D78-19C7-4AD6-B975-783CF6483107}" dt="2020-08-15T00:55:29.505" v="81"/>
          <ac:cxnSpMkLst>
            <pc:docMk/>
            <pc:sldMk cId="1558090506" sldId="382"/>
            <ac:cxnSpMk id="20" creationId="{71669A25-7CC4-4990-8AF6-D0F15214CF3F}"/>
          </ac:cxnSpMkLst>
        </pc:cxnChg>
      </pc:sldChg>
      <pc:sldChg chg="addSp delSp modSp mod">
        <pc:chgData name="Dezhong Yao" userId="794760dbfb091494" providerId="LiveId" clId="{EABC2D78-19C7-4AD6-B975-783CF6483107}" dt="2020-08-15T00:55:42.508" v="84" actId="1076"/>
        <pc:sldMkLst>
          <pc:docMk/>
          <pc:sldMk cId="4034526995" sldId="386"/>
        </pc:sldMkLst>
        <pc:spChg chg="mod">
          <ac:chgData name="Dezhong Yao" userId="794760dbfb091494" providerId="LiveId" clId="{EABC2D78-19C7-4AD6-B975-783CF6483107}" dt="2020-08-15T00:55:39.105" v="83"/>
          <ac:spMkLst>
            <pc:docMk/>
            <pc:sldMk cId="4034526995" sldId="386"/>
            <ac:spMk id="8" creationId="{AE8367FF-2AF7-4934-A4B1-6F23C18A7DDD}"/>
          </ac:spMkLst>
        </pc:spChg>
        <pc:spChg chg="mod">
          <ac:chgData name="Dezhong Yao" userId="794760dbfb091494" providerId="LiveId" clId="{EABC2D78-19C7-4AD6-B975-783CF6483107}" dt="2020-08-15T00:55:39.105" v="83"/>
          <ac:spMkLst>
            <pc:docMk/>
            <pc:sldMk cId="4034526995" sldId="386"/>
            <ac:spMk id="9" creationId="{CF80C630-6A13-4C38-AC8E-2A604B0FB52B}"/>
          </ac:spMkLst>
        </pc:spChg>
        <pc:spChg chg="mod">
          <ac:chgData name="Dezhong Yao" userId="794760dbfb091494" providerId="LiveId" clId="{EABC2D78-19C7-4AD6-B975-783CF6483107}" dt="2020-08-15T00:55:39.105" v="83"/>
          <ac:spMkLst>
            <pc:docMk/>
            <pc:sldMk cId="4034526995" sldId="386"/>
            <ac:spMk id="10" creationId="{B5E6E25A-2130-40D5-939B-8A87EBE533B2}"/>
          </ac:spMkLst>
        </pc:spChg>
        <pc:spChg chg="mod">
          <ac:chgData name="Dezhong Yao" userId="794760dbfb091494" providerId="LiveId" clId="{EABC2D78-19C7-4AD6-B975-783CF6483107}" dt="2020-08-15T00:55:39.105" v="83"/>
          <ac:spMkLst>
            <pc:docMk/>
            <pc:sldMk cId="4034526995" sldId="386"/>
            <ac:spMk id="11" creationId="{F5C6BF70-5714-4135-ADC5-55B32639CBBC}"/>
          </ac:spMkLst>
        </pc:spChg>
        <pc:spChg chg="mod">
          <ac:chgData name="Dezhong Yao" userId="794760dbfb091494" providerId="LiveId" clId="{EABC2D78-19C7-4AD6-B975-783CF6483107}" dt="2020-08-15T00:55:39.105" v="83"/>
          <ac:spMkLst>
            <pc:docMk/>
            <pc:sldMk cId="4034526995" sldId="386"/>
            <ac:spMk id="12" creationId="{356CDC6E-BFD1-44E3-A74C-9384CF643045}"/>
          </ac:spMkLst>
        </pc:spChg>
        <pc:spChg chg="mod">
          <ac:chgData name="Dezhong Yao" userId="794760dbfb091494" providerId="LiveId" clId="{EABC2D78-19C7-4AD6-B975-783CF6483107}" dt="2020-08-15T00:55:39.105" v="83"/>
          <ac:spMkLst>
            <pc:docMk/>
            <pc:sldMk cId="4034526995" sldId="386"/>
            <ac:spMk id="13" creationId="{9C3FC08B-1593-4DCE-9968-6D99100A58F9}"/>
          </ac:spMkLst>
        </pc:spChg>
        <pc:spChg chg="mod">
          <ac:chgData name="Dezhong Yao" userId="794760dbfb091494" providerId="LiveId" clId="{EABC2D78-19C7-4AD6-B975-783CF6483107}" dt="2020-08-15T00:55:39.105" v="83"/>
          <ac:spMkLst>
            <pc:docMk/>
            <pc:sldMk cId="4034526995" sldId="386"/>
            <ac:spMk id="14" creationId="{6EE32CAB-B899-4128-9E14-04F19EDC2A41}"/>
          </ac:spMkLst>
        </pc:spChg>
        <pc:spChg chg="mod">
          <ac:chgData name="Dezhong Yao" userId="794760dbfb091494" providerId="LiveId" clId="{EABC2D78-19C7-4AD6-B975-783CF6483107}" dt="2020-08-15T00:55:39.105" v="83"/>
          <ac:spMkLst>
            <pc:docMk/>
            <pc:sldMk cId="4034526995" sldId="386"/>
            <ac:spMk id="15" creationId="{E339124D-A968-4A9C-A363-D614C647F91A}"/>
          </ac:spMkLst>
        </pc:spChg>
        <pc:spChg chg="mod">
          <ac:chgData name="Dezhong Yao" userId="794760dbfb091494" providerId="LiveId" clId="{EABC2D78-19C7-4AD6-B975-783CF6483107}" dt="2020-08-15T00:55:39.105" v="83"/>
          <ac:spMkLst>
            <pc:docMk/>
            <pc:sldMk cId="4034526995" sldId="386"/>
            <ac:spMk id="16" creationId="{39815775-3393-42DD-B8BB-FF297C260A1D}"/>
          </ac:spMkLst>
        </pc:spChg>
        <pc:spChg chg="mod">
          <ac:chgData name="Dezhong Yao" userId="794760dbfb091494" providerId="LiveId" clId="{EABC2D78-19C7-4AD6-B975-783CF6483107}" dt="2020-08-15T00:55:39.105" v="83"/>
          <ac:spMkLst>
            <pc:docMk/>
            <pc:sldMk cId="4034526995" sldId="386"/>
            <ac:spMk id="17" creationId="{FC7B9A03-139D-457C-AE16-51B89695716D}"/>
          </ac:spMkLst>
        </pc:spChg>
        <pc:spChg chg="mod">
          <ac:chgData name="Dezhong Yao" userId="794760dbfb091494" providerId="LiveId" clId="{EABC2D78-19C7-4AD6-B975-783CF6483107}" dt="2020-08-15T00:55:39.105" v="83"/>
          <ac:spMkLst>
            <pc:docMk/>
            <pc:sldMk cId="4034526995" sldId="386"/>
            <ac:spMk id="18" creationId="{12456237-BC9F-448C-A1DE-93F55BA73D01}"/>
          </ac:spMkLst>
        </pc:spChg>
        <pc:spChg chg="mod">
          <ac:chgData name="Dezhong Yao" userId="794760dbfb091494" providerId="LiveId" clId="{EABC2D78-19C7-4AD6-B975-783CF6483107}" dt="2020-08-15T00:55:39.105" v="83"/>
          <ac:spMkLst>
            <pc:docMk/>
            <pc:sldMk cId="4034526995" sldId="386"/>
            <ac:spMk id="19" creationId="{7C5B312F-0A69-4A5D-A916-8DAAD3D5EACA}"/>
          </ac:spMkLst>
        </pc:spChg>
        <pc:spChg chg="mod">
          <ac:chgData name="Dezhong Yao" userId="794760dbfb091494" providerId="LiveId" clId="{EABC2D78-19C7-4AD6-B975-783CF6483107}" dt="2020-08-15T00:55:39.105" v="83"/>
          <ac:spMkLst>
            <pc:docMk/>
            <pc:sldMk cId="4034526995" sldId="386"/>
            <ac:spMk id="20" creationId="{AE5C768F-F566-4AC3-9E74-D3E8AAA4EC2A}"/>
          </ac:spMkLst>
        </pc:spChg>
        <pc:spChg chg="mod">
          <ac:chgData name="Dezhong Yao" userId="794760dbfb091494" providerId="LiveId" clId="{EABC2D78-19C7-4AD6-B975-783CF6483107}" dt="2020-08-15T00:55:39.105" v="83"/>
          <ac:spMkLst>
            <pc:docMk/>
            <pc:sldMk cId="4034526995" sldId="386"/>
            <ac:spMk id="21" creationId="{3677938F-141A-47EA-8A4B-93DD0C57B202}"/>
          </ac:spMkLst>
        </pc:spChg>
        <pc:spChg chg="mod">
          <ac:chgData name="Dezhong Yao" userId="794760dbfb091494" providerId="LiveId" clId="{EABC2D78-19C7-4AD6-B975-783CF6483107}" dt="2020-08-15T00:55:39.105" v="83"/>
          <ac:spMkLst>
            <pc:docMk/>
            <pc:sldMk cId="4034526995" sldId="386"/>
            <ac:spMk id="22" creationId="{3A2A2F6A-B21E-4B96-92BF-C1204FF13468}"/>
          </ac:spMkLst>
        </pc:spChg>
        <pc:spChg chg="mod">
          <ac:chgData name="Dezhong Yao" userId="794760dbfb091494" providerId="LiveId" clId="{EABC2D78-19C7-4AD6-B975-783CF6483107}" dt="2020-08-15T00:55:39.105" v="83"/>
          <ac:spMkLst>
            <pc:docMk/>
            <pc:sldMk cId="4034526995" sldId="386"/>
            <ac:spMk id="23" creationId="{F620F997-6874-4E88-B083-9746BF267960}"/>
          </ac:spMkLst>
        </pc:spChg>
        <pc:spChg chg="mod">
          <ac:chgData name="Dezhong Yao" userId="794760dbfb091494" providerId="LiveId" clId="{EABC2D78-19C7-4AD6-B975-783CF6483107}" dt="2020-08-15T00:55:39.105" v="83"/>
          <ac:spMkLst>
            <pc:docMk/>
            <pc:sldMk cId="4034526995" sldId="386"/>
            <ac:spMk id="24" creationId="{2E312145-705B-42C2-93C8-683609AE73AB}"/>
          </ac:spMkLst>
        </pc:spChg>
        <pc:spChg chg="mod">
          <ac:chgData name="Dezhong Yao" userId="794760dbfb091494" providerId="LiveId" clId="{EABC2D78-19C7-4AD6-B975-783CF6483107}" dt="2020-08-15T00:55:39.105" v="83"/>
          <ac:spMkLst>
            <pc:docMk/>
            <pc:sldMk cId="4034526995" sldId="386"/>
            <ac:spMk id="25" creationId="{B5BEC374-99D3-4E2F-80D3-0239222E38A7}"/>
          </ac:spMkLst>
        </pc:spChg>
        <pc:spChg chg="mod">
          <ac:chgData name="Dezhong Yao" userId="794760dbfb091494" providerId="LiveId" clId="{EABC2D78-19C7-4AD6-B975-783CF6483107}" dt="2020-08-15T00:55:39.105" v="83"/>
          <ac:spMkLst>
            <pc:docMk/>
            <pc:sldMk cId="4034526995" sldId="386"/>
            <ac:spMk id="26" creationId="{7BAB2809-231A-4017-9E95-41447F0306CF}"/>
          </ac:spMkLst>
        </pc:spChg>
        <pc:spChg chg="mod">
          <ac:chgData name="Dezhong Yao" userId="794760dbfb091494" providerId="LiveId" clId="{EABC2D78-19C7-4AD6-B975-783CF6483107}" dt="2020-08-15T00:55:39.105" v="83"/>
          <ac:spMkLst>
            <pc:docMk/>
            <pc:sldMk cId="4034526995" sldId="386"/>
            <ac:spMk id="33" creationId="{94E75CB0-62A5-4BCC-9756-C23580B0654D}"/>
          </ac:spMkLst>
        </pc:spChg>
        <pc:spChg chg="mod">
          <ac:chgData name="Dezhong Yao" userId="794760dbfb091494" providerId="LiveId" clId="{EABC2D78-19C7-4AD6-B975-783CF6483107}" dt="2020-08-15T00:55:39.105" v="83"/>
          <ac:spMkLst>
            <pc:docMk/>
            <pc:sldMk cId="4034526995" sldId="386"/>
            <ac:spMk id="42" creationId="{9BECB723-CC5C-4F39-A361-9EFBA8C975E9}"/>
          </ac:spMkLst>
        </pc:spChg>
        <pc:spChg chg="mod">
          <ac:chgData name="Dezhong Yao" userId="794760dbfb091494" providerId="LiveId" clId="{EABC2D78-19C7-4AD6-B975-783CF6483107}" dt="2020-08-15T00:55:39.105" v="83"/>
          <ac:spMkLst>
            <pc:docMk/>
            <pc:sldMk cId="4034526995" sldId="386"/>
            <ac:spMk id="43" creationId="{5833CF16-79D5-4884-BF6D-CD2D82ABBA1A}"/>
          </ac:spMkLst>
        </pc:spChg>
        <pc:spChg chg="mod">
          <ac:chgData name="Dezhong Yao" userId="794760dbfb091494" providerId="LiveId" clId="{EABC2D78-19C7-4AD6-B975-783CF6483107}" dt="2020-08-15T00:55:39.105" v="83"/>
          <ac:spMkLst>
            <pc:docMk/>
            <pc:sldMk cId="4034526995" sldId="386"/>
            <ac:spMk id="45" creationId="{186CD122-D2F6-48A4-8B61-1319D782319E}"/>
          </ac:spMkLst>
        </pc:spChg>
        <pc:spChg chg="mod">
          <ac:chgData name="Dezhong Yao" userId="794760dbfb091494" providerId="LiveId" clId="{EABC2D78-19C7-4AD6-B975-783CF6483107}" dt="2020-08-15T00:55:39.105" v="83"/>
          <ac:spMkLst>
            <pc:docMk/>
            <pc:sldMk cId="4034526995" sldId="386"/>
            <ac:spMk id="46" creationId="{8305D482-32DC-4F50-8566-5F80A61DA583}"/>
          </ac:spMkLst>
        </pc:spChg>
        <pc:grpChg chg="add mod">
          <ac:chgData name="Dezhong Yao" userId="794760dbfb091494" providerId="LiveId" clId="{EABC2D78-19C7-4AD6-B975-783CF6483107}" dt="2020-08-15T00:55:42.508" v="84" actId="1076"/>
          <ac:grpSpMkLst>
            <pc:docMk/>
            <pc:sldMk cId="4034526995" sldId="386"/>
            <ac:grpSpMk id="5" creationId="{AE70E974-59BA-4F4B-9ED5-6E6702EACEE4}"/>
          </ac:grpSpMkLst>
        </pc:grpChg>
        <pc:grpChg chg="mod">
          <ac:chgData name="Dezhong Yao" userId="794760dbfb091494" providerId="LiveId" clId="{EABC2D78-19C7-4AD6-B975-783CF6483107}" dt="2020-08-15T00:55:39.105" v="83"/>
          <ac:grpSpMkLst>
            <pc:docMk/>
            <pc:sldMk cId="4034526995" sldId="386"/>
            <ac:grpSpMk id="7" creationId="{995DE189-2124-4A70-A0EB-6AC0A17C4070}"/>
          </ac:grpSpMkLst>
        </pc:grpChg>
        <pc:grpChg chg="mod">
          <ac:chgData name="Dezhong Yao" userId="794760dbfb091494" providerId="LiveId" clId="{EABC2D78-19C7-4AD6-B975-783CF6483107}" dt="2020-08-15T00:55:39.105" v="83"/>
          <ac:grpSpMkLst>
            <pc:docMk/>
            <pc:sldMk cId="4034526995" sldId="386"/>
            <ac:grpSpMk id="44" creationId="{8884F366-7E08-45F1-A468-74C0E60E2EA8}"/>
          </ac:grpSpMkLst>
        </pc:grpChg>
        <pc:picChg chg="del">
          <ac:chgData name="Dezhong Yao" userId="794760dbfb091494" providerId="LiveId" clId="{EABC2D78-19C7-4AD6-B975-783CF6483107}" dt="2020-08-15T00:55:38.751" v="82" actId="478"/>
          <ac:picMkLst>
            <pc:docMk/>
            <pc:sldMk cId="4034526995" sldId="386"/>
            <ac:picMk id="6" creationId="{187E81E2-3AB8-4420-A547-39111EF38251}"/>
          </ac:picMkLst>
        </pc:picChg>
        <pc:cxnChg chg="mod">
          <ac:chgData name="Dezhong Yao" userId="794760dbfb091494" providerId="LiveId" clId="{EABC2D78-19C7-4AD6-B975-783CF6483107}" dt="2020-08-15T00:55:39.105" v="83"/>
          <ac:cxnSpMkLst>
            <pc:docMk/>
            <pc:sldMk cId="4034526995" sldId="386"/>
            <ac:cxnSpMk id="27" creationId="{ED25A462-E358-4004-A346-31CD60784ADD}"/>
          </ac:cxnSpMkLst>
        </pc:cxnChg>
        <pc:cxnChg chg="mod">
          <ac:chgData name="Dezhong Yao" userId="794760dbfb091494" providerId="LiveId" clId="{EABC2D78-19C7-4AD6-B975-783CF6483107}" dt="2020-08-15T00:55:39.105" v="83"/>
          <ac:cxnSpMkLst>
            <pc:docMk/>
            <pc:sldMk cId="4034526995" sldId="386"/>
            <ac:cxnSpMk id="28" creationId="{397928AE-7AA7-43B8-BFB2-90BE8D0E74FB}"/>
          </ac:cxnSpMkLst>
        </pc:cxnChg>
        <pc:cxnChg chg="mod">
          <ac:chgData name="Dezhong Yao" userId="794760dbfb091494" providerId="LiveId" clId="{EABC2D78-19C7-4AD6-B975-783CF6483107}" dt="2020-08-15T00:55:39.105" v="83"/>
          <ac:cxnSpMkLst>
            <pc:docMk/>
            <pc:sldMk cId="4034526995" sldId="386"/>
            <ac:cxnSpMk id="29" creationId="{A4260CF9-743F-4D39-9E1F-DCDDAEC4AAD6}"/>
          </ac:cxnSpMkLst>
        </pc:cxnChg>
        <pc:cxnChg chg="mod">
          <ac:chgData name="Dezhong Yao" userId="794760dbfb091494" providerId="LiveId" clId="{EABC2D78-19C7-4AD6-B975-783CF6483107}" dt="2020-08-15T00:55:39.105" v="83"/>
          <ac:cxnSpMkLst>
            <pc:docMk/>
            <pc:sldMk cId="4034526995" sldId="386"/>
            <ac:cxnSpMk id="30" creationId="{09C92CA4-276C-4A32-AD28-82A1FAE7665B}"/>
          </ac:cxnSpMkLst>
        </pc:cxnChg>
        <pc:cxnChg chg="mod">
          <ac:chgData name="Dezhong Yao" userId="794760dbfb091494" providerId="LiveId" clId="{EABC2D78-19C7-4AD6-B975-783CF6483107}" dt="2020-08-15T00:55:39.105" v="83"/>
          <ac:cxnSpMkLst>
            <pc:docMk/>
            <pc:sldMk cId="4034526995" sldId="386"/>
            <ac:cxnSpMk id="31" creationId="{AEB714DC-5D06-40A5-994F-CE779427516D}"/>
          </ac:cxnSpMkLst>
        </pc:cxnChg>
        <pc:cxnChg chg="mod">
          <ac:chgData name="Dezhong Yao" userId="794760dbfb091494" providerId="LiveId" clId="{EABC2D78-19C7-4AD6-B975-783CF6483107}" dt="2020-08-15T00:55:39.105" v="83"/>
          <ac:cxnSpMkLst>
            <pc:docMk/>
            <pc:sldMk cId="4034526995" sldId="386"/>
            <ac:cxnSpMk id="32" creationId="{E99319EF-F151-4BE7-BA5B-8E0468E9BEB9}"/>
          </ac:cxnSpMkLst>
        </pc:cxnChg>
        <pc:cxnChg chg="mod">
          <ac:chgData name="Dezhong Yao" userId="794760dbfb091494" providerId="LiveId" clId="{EABC2D78-19C7-4AD6-B975-783CF6483107}" dt="2020-08-15T00:55:39.105" v="83"/>
          <ac:cxnSpMkLst>
            <pc:docMk/>
            <pc:sldMk cId="4034526995" sldId="386"/>
            <ac:cxnSpMk id="34" creationId="{4331E25D-8968-422F-A9F2-DBE274DFA48F}"/>
          </ac:cxnSpMkLst>
        </pc:cxnChg>
        <pc:cxnChg chg="mod">
          <ac:chgData name="Dezhong Yao" userId="794760dbfb091494" providerId="LiveId" clId="{EABC2D78-19C7-4AD6-B975-783CF6483107}" dt="2020-08-15T00:55:39.105" v="83"/>
          <ac:cxnSpMkLst>
            <pc:docMk/>
            <pc:sldMk cId="4034526995" sldId="386"/>
            <ac:cxnSpMk id="35" creationId="{E3DE4B09-411A-450F-A5FF-4C59A9948BDF}"/>
          </ac:cxnSpMkLst>
        </pc:cxnChg>
        <pc:cxnChg chg="mod">
          <ac:chgData name="Dezhong Yao" userId="794760dbfb091494" providerId="LiveId" clId="{EABC2D78-19C7-4AD6-B975-783CF6483107}" dt="2020-08-15T00:55:39.105" v="83"/>
          <ac:cxnSpMkLst>
            <pc:docMk/>
            <pc:sldMk cId="4034526995" sldId="386"/>
            <ac:cxnSpMk id="36" creationId="{185DDDA2-941D-45A0-8814-0E28AA4B70F6}"/>
          </ac:cxnSpMkLst>
        </pc:cxnChg>
        <pc:cxnChg chg="mod">
          <ac:chgData name="Dezhong Yao" userId="794760dbfb091494" providerId="LiveId" clId="{EABC2D78-19C7-4AD6-B975-783CF6483107}" dt="2020-08-15T00:55:39.105" v="83"/>
          <ac:cxnSpMkLst>
            <pc:docMk/>
            <pc:sldMk cId="4034526995" sldId="386"/>
            <ac:cxnSpMk id="37" creationId="{68E55729-65AB-4831-9DFB-90D43711EC00}"/>
          </ac:cxnSpMkLst>
        </pc:cxnChg>
        <pc:cxnChg chg="mod">
          <ac:chgData name="Dezhong Yao" userId="794760dbfb091494" providerId="LiveId" clId="{EABC2D78-19C7-4AD6-B975-783CF6483107}" dt="2020-08-15T00:55:39.105" v="83"/>
          <ac:cxnSpMkLst>
            <pc:docMk/>
            <pc:sldMk cId="4034526995" sldId="386"/>
            <ac:cxnSpMk id="38" creationId="{C6B74418-8800-4512-B44C-4C160EB66E1B}"/>
          </ac:cxnSpMkLst>
        </pc:cxnChg>
        <pc:cxnChg chg="mod">
          <ac:chgData name="Dezhong Yao" userId="794760dbfb091494" providerId="LiveId" clId="{EABC2D78-19C7-4AD6-B975-783CF6483107}" dt="2020-08-15T00:55:39.105" v="83"/>
          <ac:cxnSpMkLst>
            <pc:docMk/>
            <pc:sldMk cId="4034526995" sldId="386"/>
            <ac:cxnSpMk id="39" creationId="{3444FEFE-7394-4F4C-A3E6-E43F99E21C21}"/>
          </ac:cxnSpMkLst>
        </pc:cxnChg>
        <pc:cxnChg chg="mod">
          <ac:chgData name="Dezhong Yao" userId="794760dbfb091494" providerId="LiveId" clId="{EABC2D78-19C7-4AD6-B975-783CF6483107}" dt="2020-08-15T00:55:39.105" v="83"/>
          <ac:cxnSpMkLst>
            <pc:docMk/>
            <pc:sldMk cId="4034526995" sldId="386"/>
            <ac:cxnSpMk id="40" creationId="{161CE7B2-DA4D-4245-8AC7-3563C4EBE769}"/>
          </ac:cxnSpMkLst>
        </pc:cxnChg>
        <pc:cxnChg chg="mod">
          <ac:chgData name="Dezhong Yao" userId="794760dbfb091494" providerId="LiveId" clId="{EABC2D78-19C7-4AD6-B975-783CF6483107}" dt="2020-08-15T00:55:39.105" v="83"/>
          <ac:cxnSpMkLst>
            <pc:docMk/>
            <pc:sldMk cId="4034526995" sldId="386"/>
            <ac:cxnSpMk id="41" creationId="{EEEA7B6C-2C75-4EDC-9848-9359FEE8EEF7}"/>
          </ac:cxnSpMkLst>
        </pc:cxnChg>
        <pc:cxnChg chg="mod">
          <ac:chgData name="Dezhong Yao" userId="794760dbfb091494" providerId="LiveId" clId="{EABC2D78-19C7-4AD6-B975-783CF6483107}" dt="2020-08-15T00:55:39.105" v="83"/>
          <ac:cxnSpMkLst>
            <pc:docMk/>
            <pc:sldMk cId="4034526995" sldId="386"/>
            <ac:cxnSpMk id="47" creationId="{2A6443D7-AAAB-4336-958B-8C02DF5CD350}"/>
          </ac:cxnSpMkLst>
        </pc:cxnChg>
        <pc:cxnChg chg="mod">
          <ac:chgData name="Dezhong Yao" userId="794760dbfb091494" providerId="LiveId" clId="{EABC2D78-19C7-4AD6-B975-783CF6483107}" dt="2020-08-15T00:55:39.105" v="83"/>
          <ac:cxnSpMkLst>
            <pc:docMk/>
            <pc:sldMk cId="4034526995" sldId="386"/>
            <ac:cxnSpMk id="48" creationId="{DFCD5DB6-159F-4FA4-9ABD-54B71BC44360}"/>
          </ac:cxnSpMkLst>
        </pc:cxnChg>
        <pc:cxnChg chg="mod">
          <ac:chgData name="Dezhong Yao" userId="794760dbfb091494" providerId="LiveId" clId="{EABC2D78-19C7-4AD6-B975-783CF6483107}" dt="2020-08-15T00:55:39.105" v="83"/>
          <ac:cxnSpMkLst>
            <pc:docMk/>
            <pc:sldMk cId="4034526995" sldId="386"/>
            <ac:cxnSpMk id="49" creationId="{33260775-0900-484E-9A63-7BB97F1C94FC}"/>
          </ac:cxnSpMkLst>
        </pc:cxnChg>
        <pc:cxnChg chg="mod">
          <ac:chgData name="Dezhong Yao" userId="794760dbfb091494" providerId="LiveId" clId="{EABC2D78-19C7-4AD6-B975-783CF6483107}" dt="2020-08-15T00:55:39.105" v="83"/>
          <ac:cxnSpMkLst>
            <pc:docMk/>
            <pc:sldMk cId="4034526995" sldId="386"/>
            <ac:cxnSpMk id="50" creationId="{2F21F766-2544-4B83-AE11-FDD44F7C2EAA}"/>
          </ac:cxnSpMkLst>
        </pc:cxnChg>
      </pc:sldChg>
      <pc:sldChg chg="addSp delSp modSp">
        <pc:chgData name="Dezhong Yao" userId="794760dbfb091494" providerId="LiveId" clId="{EABC2D78-19C7-4AD6-B975-783CF6483107}" dt="2020-08-15T00:56:57.837" v="98"/>
        <pc:sldMkLst>
          <pc:docMk/>
          <pc:sldMk cId="1703896322" sldId="391"/>
        </pc:sldMkLst>
        <pc:spChg chg="mod">
          <ac:chgData name="Dezhong Yao" userId="794760dbfb091494" providerId="LiveId" clId="{EABC2D78-19C7-4AD6-B975-783CF6483107}" dt="2020-08-15T00:56:57.837" v="98"/>
          <ac:spMkLst>
            <pc:docMk/>
            <pc:sldMk cId="1703896322" sldId="391"/>
            <ac:spMk id="9" creationId="{21B2A493-9444-4A3D-BE89-AEF97C57930A}"/>
          </ac:spMkLst>
        </pc:spChg>
        <pc:spChg chg="mod">
          <ac:chgData name="Dezhong Yao" userId="794760dbfb091494" providerId="LiveId" clId="{EABC2D78-19C7-4AD6-B975-783CF6483107}" dt="2020-08-15T00:56:57.837" v="98"/>
          <ac:spMkLst>
            <pc:docMk/>
            <pc:sldMk cId="1703896322" sldId="391"/>
            <ac:spMk id="10" creationId="{C73E18C5-1B53-412D-86EE-C3ED9666A555}"/>
          </ac:spMkLst>
        </pc:spChg>
        <pc:spChg chg="mod">
          <ac:chgData name="Dezhong Yao" userId="794760dbfb091494" providerId="LiveId" clId="{EABC2D78-19C7-4AD6-B975-783CF6483107}" dt="2020-08-15T00:56:57.837" v="98"/>
          <ac:spMkLst>
            <pc:docMk/>
            <pc:sldMk cId="1703896322" sldId="391"/>
            <ac:spMk id="11" creationId="{54D250B1-A572-463C-9968-8DE7EE668059}"/>
          </ac:spMkLst>
        </pc:spChg>
        <pc:spChg chg="mod">
          <ac:chgData name="Dezhong Yao" userId="794760dbfb091494" providerId="LiveId" clId="{EABC2D78-19C7-4AD6-B975-783CF6483107}" dt="2020-08-15T00:56:57.837" v="98"/>
          <ac:spMkLst>
            <pc:docMk/>
            <pc:sldMk cId="1703896322" sldId="391"/>
            <ac:spMk id="12" creationId="{8220917F-E8C4-418D-ADFF-3D08E7F53F13}"/>
          </ac:spMkLst>
        </pc:spChg>
        <pc:spChg chg="mod">
          <ac:chgData name="Dezhong Yao" userId="794760dbfb091494" providerId="LiveId" clId="{EABC2D78-19C7-4AD6-B975-783CF6483107}" dt="2020-08-15T00:56:57.837" v="98"/>
          <ac:spMkLst>
            <pc:docMk/>
            <pc:sldMk cId="1703896322" sldId="391"/>
            <ac:spMk id="13" creationId="{6FA5CA84-D0E1-4047-A6B9-BA47224679E1}"/>
          </ac:spMkLst>
        </pc:spChg>
        <pc:spChg chg="mod">
          <ac:chgData name="Dezhong Yao" userId="794760dbfb091494" providerId="LiveId" clId="{EABC2D78-19C7-4AD6-B975-783CF6483107}" dt="2020-08-15T00:56:57.837" v="98"/>
          <ac:spMkLst>
            <pc:docMk/>
            <pc:sldMk cId="1703896322" sldId="391"/>
            <ac:spMk id="14" creationId="{3B7E2B54-7BDB-4678-8469-791AF7DC64EC}"/>
          </ac:spMkLst>
        </pc:spChg>
        <pc:spChg chg="mod">
          <ac:chgData name="Dezhong Yao" userId="794760dbfb091494" providerId="LiveId" clId="{EABC2D78-19C7-4AD6-B975-783CF6483107}" dt="2020-08-15T00:56:57.837" v="98"/>
          <ac:spMkLst>
            <pc:docMk/>
            <pc:sldMk cId="1703896322" sldId="391"/>
            <ac:spMk id="15" creationId="{97290511-62AE-4527-A620-210316940C3E}"/>
          </ac:spMkLst>
        </pc:spChg>
        <pc:spChg chg="mod">
          <ac:chgData name="Dezhong Yao" userId="794760dbfb091494" providerId="LiveId" clId="{EABC2D78-19C7-4AD6-B975-783CF6483107}" dt="2020-08-15T00:56:57.837" v="98"/>
          <ac:spMkLst>
            <pc:docMk/>
            <pc:sldMk cId="1703896322" sldId="391"/>
            <ac:spMk id="16" creationId="{662326D9-6D2F-439A-9268-CDD2666EB5E4}"/>
          </ac:spMkLst>
        </pc:spChg>
        <pc:spChg chg="mod">
          <ac:chgData name="Dezhong Yao" userId="794760dbfb091494" providerId="LiveId" clId="{EABC2D78-19C7-4AD6-B975-783CF6483107}" dt="2020-08-15T00:56:57.837" v="98"/>
          <ac:spMkLst>
            <pc:docMk/>
            <pc:sldMk cId="1703896322" sldId="391"/>
            <ac:spMk id="17" creationId="{62CB7189-C592-4C3A-AB7A-4A4401D20386}"/>
          </ac:spMkLst>
        </pc:spChg>
        <pc:spChg chg="mod">
          <ac:chgData name="Dezhong Yao" userId="794760dbfb091494" providerId="LiveId" clId="{EABC2D78-19C7-4AD6-B975-783CF6483107}" dt="2020-08-15T00:56:57.837" v="98"/>
          <ac:spMkLst>
            <pc:docMk/>
            <pc:sldMk cId="1703896322" sldId="391"/>
            <ac:spMk id="18" creationId="{26F2DD00-8AE6-4B31-A083-9499D9949F35}"/>
          </ac:spMkLst>
        </pc:spChg>
        <pc:spChg chg="mod">
          <ac:chgData name="Dezhong Yao" userId="794760dbfb091494" providerId="LiveId" clId="{EABC2D78-19C7-4AD6-B975-783CF6483107}" dt="2020-08-15T00:56:57.837" v="98"/>
          <ac:spMkLst>
            <pc:docMk/>
            <pc:sldMk cId="1703896322" sldId="391"/>
            <ac:spMk id="19" creationId="{982F9DD8-B4F4-43FA-A5D5-ED79AEFCC7BD}"/>
          </ac:spMkLst>
        </pc:spChg>
        <pc:spChg chg="mod">
          <ac:chgData name="Dezhong Yao" userId="794760dbfb091494" providerId="LiveId" clId="{EABC2D78-19C7-4AD6-B975-783CF6483107}" dt="2020-08-15T00:56:57.837" v="98"/>
          <ac:spMkLst>
            <pc:docMk/>
            <pc:sldMk cId="1703896322" sldId="391"/>
            <ac:spMk id="20" creationId="{1496A69A-28BE-421C-A936-C1B10162FC71}"/>
          </ac:spMkLst>
        </pc:spChg>
        <pc:spChg chg="mod">
          <ac:chgData name="Dezhong Yao" userId="794760dbfb091494" providerId="LiveId" clId="{EABC2D78-19C7-4AD6-B975-783CF6483107}" dt="2020-08-15T00:56:57.837" v="98"/>
          <ac:spMkLst>
            <pc:docMk/>
            <pc:sldMk cId="1703896322" sldId="391"/>
            <ac:spMk id="21" creationId="{3CE90467-E83B-4363-9EA7-D8E8808E14D7}"/>
          </ac:spMkLst>
        </pc:spChg>
        <pc:spChg chg="mod">
          <ac:chgData name="Dezhong Yao" userId="794760dbfb091494" providerId="LiveId" clId="{EABC2D78-19C7-4AD6-B975-783CF6483107}" dt="2020-08-15T00:56:57.837" v="98"/>
          <ac:spMkLst>
            <pc:docMk/>
            <pc:sldMk cId="1703896322" sldId="391"/>
            <ac:spMk id="22" creationId="{50B84E15-54C7-476F-9BA7-CB8403404FBD}"/>
          </ac:spMkLst>
        </pc:spChg>
        <pc:spChg chg="mod">
          <ac:chgData name="Dezhong Yao" userId="794760dbfb091494" providerId="LiveId" clId="{EABC2D78-19C7-4AD6-B975-783CF6483107}" dt="2020-08-15T00:56:57.837" v="98"/>
          <ac:spMkLst>
            <pc:docMk/>
            <pc:sldMk cId="1703896322" sldId="391"/>
            <ac:spMk id="23" creationId="{1800AF79-D750-472D-9702-2BBE36211DD4}"/>
          </ac:spMkLst>
        </pc:spChg>
        <pc:spChg chg="mod">
          <ac:chgData name="Dezhong Yao" userId="794760dbfb091494" providerId="LiveId" clId="{EABC2D78-19C7-4AD6-B975-783CF6483107}" dt="2020-08-15T00:56:57.837" v="98"/>
          <ac:spMkLst>
            <pc:docMk/>
            <pc:sldMk cId="1703896322" sldId="391"/>
            <ac:spMk id="24" creationId="{CDAB5701-9350-44C0-BA69-CCF934B52073}"/>
          </ac:spMkLst>
        </pc:spChg>
        <pc:spChg chg="mod">
          <ac:chgData name="Dezhong Yao" userId="794760dbfb091494" providerId="LiveId" clId="{EABC2D78-19C7-4AD6-B975-783CF6483107}" dt="2020-08-15T00:56:57.837" v="98"/>
          <ac:spMkLst>
            <pc:docMk/>
            <pc:sldMk cId="1703896322" sldId="391"/>
            <ac:spMk id="25" creationId="{2B634E27-AD82-433E-953A-18236BC66DBF}"/>
          </ac:spMkLst>
        </pc:spChg>
        <pc:spChg chg="mod">
          <ac:chgData name="Dezhong Yao" userId="794760dbfb091494" providerId="LiveId" clId="{EABC2D78-19C7-4AD6-B975-783CF6483107}" dt="2020-08-15T00:56:57.837" v="98"/>
          <ac:spMkLst>
            <pc:docMk/>
            <pc:sldMk cId="1703896322" sldId="391"/>
            <ac:spMk id="26" creationId="{4E1187C2-3061-4546-BFED-EA9FE342A38C}"/>
          </ac:spMkLst>
        </pc:spChg>
        <pc:spChg chg="mod">
          <ac:chgData name="Dezhong Yao" userId="794760dbfb091494" providerId="LiveId" clId="{EABC2D78-19C7-4AD6-B975-783CF6483107}" dt="2020-08-15T00:56:57.837" v="98"/>
          <ac:spMkLst>
            <pc:docMk/>
            <pc:sldMk cId="1703896322" sldId="391"/>
            <ac:spMk id="27" creationId="{EDB40248-BE6D-47B7-BA1E-F10425A883A9}"/>
          </ac:spMkLst>
        </pc:spChg>
        <pc:spChg chg="mod">
          <ac:chgData name="Dezhong Yao" userId="794760dbfb091494" providerId="LiveId" clId="{EABC2D78-19C7-4AD6-B975-783CF6483107}" dt="2020-08-15T00:56:57.837" v="98"/>
          <ac:spMkLst>
            <pc:docMk/>
            <pc:sldMk cId="1703896322" sldId="391"/>
            <ac:spMk id="28" creationId="{159DF459-DE23-4930-9220-8EB2612F2B15}"/>
          </ac:spMkLst>
        </pc:spChg>
        <pc:grpChg chg="add mod">
          <ac:chgData name="Dezhong Yao" userId="794760dbfb091494" providerId="LiveId" clId="{EABC2D78-19C7-4AD6-B975-783CF6483107}" dt="2020-08-15T00:56:57.837" v="98"/>
          <ac:grpSpMkLst>
            <pc:docMk/>
            <pc:sldMk cId="1703896322" sldId="391"/>
            <ac:grpSpMk id="8" creationId="{EBB7D72C-BE08-4F2F-A393-788515837D47}"/>
          </ac:grpSpMkLst>
        </pc:grpChg>
        <pc:picChg chg="del">
          <ac:chgData name="Dezhong Yao" userId="794760dbfb091494" providerId="LiveId" clId="{EABC2D78-19C7-4AD6-B975-783CF6483107}" dt="2020-08-15T00:56:57.526" v="97" actId="478"/>
          <ac:picMkLst>
            <pc:docMk/>
            <pc:sldMk cId="1703896322" sldId="391"/>
            <ac:picMk id="5" creationId="{C2662EEC-5AB8-41EC-86AD-E1A400A367BA}"/>
          </ac:picMkLst>
        </pc:picChg>
        <pc:cxnChg chg="mod">
          <ac:chgData name="Dezhong Yao" userId="794760dbfb091494" providerId="LiveId" clId="{EABC2D78-19C7-4AD6-B975-783CF6483107}" dt="2020-08-15T00:56:57.837" v="98"/>
          <ac:cxnSpMkLst>
            <pc:docMk/>
            <pc:sldMk cId="1703896322" sldId="391"/>
            <ac:cxnSpMk id="29" creationId="{2E40A6B5-10CB-44AE-BF70-BB0B03C12443}"/>
          </ac:cxnSpMkLst>
        </pc:cxnChg>
        <pc:cxnChg chg="mod">
          <ac:chgData name="Dezhong Yao" userId="794760dbfb091494" providerId="LiveId" clId="{EABC2D78-19C7-4AD6-B975-783CF6483107}" dt="2020-08-15T00:56:57.837" v="98"/>
          <ac:cxnSpMkLst>
            <pc:docMk/>
            <pc:sldMk cId="1703896322" sldId="391"/>
            <ac:cxnSpMk id="30" creationId="{4B4C804F-ADCD-458A-8A11-3D9466BD688E}"/>
          </ac:cxnSpMkLst>
        </pc:cxnChg>
        <pc:cxnChg chg="mod">
          <ac:chgData name="Dezhong Yao" userId="794760dbfb091494" providerId="LiveId" clId="{EABC2D78-19C7-4AD6-B975-783CF6483107}" dt="2020-08-15T00:56:57.837" v="98"/>
          <ac:cxnSpMkLst>
            <pc:docMk/>
            <pc:sldMk cId="1703896322" sldId="391"/>
            <ac:cxnSpMk id="31" creationId="{C8F3CE70-611B-4B43-AC46-6CB9B852F944}"/>
          </ac:cxnSpMkLst>
        </pc:cxnChg>
        <pc:cxnChg chg="mod">
          <ac:chgData name="Dezhong Yao" userId="794760dbfb091494" providerId="LiveId" clId="{EABC2D78-19C7-4AD6-B975-783CF6483107}" dt="2020-08-15T00:56:57.837" v="98"/>
          <ac:cxnSpMkLst>
            <pc:docMk/>
            <pc:sldMk cId="1703896322" sldId="391"/>
            <ac:cxnSpMk id="32" creationId="{0EDD9A59-450E-4754-8381-93A07B6051F7}"/>
          </ac:cxnSpMkLst>
        </pc:cxnChg>
        <pc:cxnChg chg="mod">
          <ac:chgData name="Dezhong Yao" userId="794760dbfb091494" providerId="LiveId" clId="{EABC2D78-19C7-4AD6-B975-783CF6483107}" dt="2020-08-15T00:56:57.837" v="98"/>
          <ac:cxnSpMkLst>
            <pc:docMk/>
            <pc:sldMk cId="1703896322" sldId="391"/>
            <ac:cxnSpMk id="33" creationId="{F2C9798C-19C2-4F1A-8DDE-7A7031AF77F2}"/>
          </ac:cxnSpMkLst>
        </pc:cxnChg>
        <pc:cxnChg chg="mod">
          <ac:chgData name="Dezhong Yao" userId="794760dbfb091494" providerId="LiveId" clId="{EABC2D78-19C7-4AD6-B975-783CF6483107}" dt="2020-08-15T00:56:57.837" v="98"/>
          <ac:cxnSpMkLst>
            <pc:docMk/>
            <pc:sldMk cId="1703896322" sldId="391"/>
            <ac:cxnSpMk id="34" creationId="{CAD0901B-F5A7-4BCD-BD5A-BF7B87096F60}"/>
          </ac:cxnSpMkLst>
        </pc:cxnChg>
        <pc:cxnChg chg="mod">
          <ac:chgData name="Dezhong Yao" userId="794760dbfb091494" providerId="LiveId" clId="{EABC2D78-19C7-4AD6-B975-783CF6483107}" dt="2020-08-15T00:56:57.837" v="98"/>
          <ac:cxnSpMkLst>
            <pc:docMk/>
            <pc:sldMk cId="1703896322" sldId="391"/>
            <ac:cxnSpMk id="35" creationId="{B14AB00F-1E0D-4D6A-BB26-B96A59FF09C5}"/>
          </ac:cxnSpMkLst>
        </pc:cxnChg>
        <pc:cxnChg chg="mod">
          <ac:chgData name="Dezhong Yao" userId="794760dbfb091494" providerId="LiveId" clId="{EABC2D78-19C7-4AD6-B975-783CF6483107}" dt="2020-08-15T00:56:57.837" v="98"/>
          <ac:cxnSpMkLst>
            <pc:docMk/>
            <pc:sldMk cId="1703896322" sldId="391"/>
            <ac:cxnSpMk id="36" creationId="{46CE45AB-105B-4349-9DF3-3359EC8819B3}"/>
          </ac:cxnSpMkLst>
        </pc:cxnChg>
        <pc:cxnChg chg="mod">
          <ac:chgData name="Dezhong Yao" userId="794760dbfb091494" providerId="LiveId" clId="{EABC2D78-19C7-4AD6-B975-783CF6483107}" dt="2020-08-15T00:56:57.837" v="98"/>
          <ac:cxnSpMkLst>
            <pc:docMk/>
            <pc:sldMk cId="1703896322" sldId="391"/>
            <ac:cxnSpMk id="37" creationId="{11110009-0084-4D0B-B9B4-64F50F55A0B9}"/>
          </ac:cxnSpMkLst>
        </pc:cxnChg>
        <pc:cxnChg chg="mod">
          <ac:chgData name="Dezhong Yao" userId="794760dbfb091494" providerId="LiveId" clId="{EABC2D78-19C7-4AD6-B975-783CF6483107}" dt="2020-08-15T00:56:57.837" v="98"/>
          <ac:cxnSpMkLst>
            <pc:docMk/>
            <pc:sldMk cId="1703896322" sldId="391"/>
            <ac:cxnSpMk id="38" creationId="{DD04AC05-C52A-461D-BFE5-396E92CAE174}"/>
          </ac:cxnSpMkLst>
        </pc:cxnChg>
        <pc:cxnChg chg="mod">
          <ac:chgData name="Dezhong Yao" userId="794760dbfb091494" providerId="LiveId" clId="{EABC2D78-19C7-4AD6-B975-783CF6483107}" dt="2020-08-15T00:56:57.837" v="98"/>
          <ac:cxnSpMkLst>
            <pc:docMk/>
            <pc:sldMk cId="1703896322" sldId="391"/>
            <ac:cxnSpMk id="39" creationId="{89FEEC4F-ED5F-4949-8CB5-E57A0ED9E72F}"/>
          </ac:cxnSpMkLst>
        </pc:cxnChg>
        <pc:cxnChg chg="mod">
          <ac:chgData name="Dezhong Yao" userId="794760dbfb091494" providerId="LiveId" clId="{EABC2D78-19C7-4AD6-B975-783CF6483107}" dt="2020-08-15T00:56:57.837" v="98"/>
          <ac:cxnSpMkLst>
            <pc:docMk/>
            <pc:sldMk cId="1703896322" sldId="391"/>
            <ac:cxnSpMk id="40" creationId="{162879AD-6769-4B5B-8D45-5F1C6864E73F}"/>
          </ac:cxnSpMkLst>
        </pc:cxnChg>
        <pc:cxnChg chg="mod">
          <ac:chgData name="Dezhong Yao" userId="794760dbfb091494" providerId="LiveId" clId="{EABC2D78-19C7-4AD6-B975-783CF6483107}" dt="2020-08-15T00:56:57.837" v="98"/>
          <ac:cxnSpMkLst>
            <pc:docMk/>
            <pc:sldMk cId="1703896322" sldId="391"/>
            <ac:cxnSpMk id="41" creationId="{6D6687B0-3DAC-4E0C-822F-D56E69F52576}"/>
          </ac:cxnSpMkLst>
        </pc:cxnChg>
        <pc:cxnChg chg="mod">
          <ac:chgData name="Dezhong Yao" userId="794760dbfb091494" providerId="LiveId" clId="{EABC2D78-19C7-4AD6-B975-783CF6483107}" dt="2020-08-15T00:56:57.837" v="98"/>
          <ac:cxnSpMkLst>
            <pc:docMk/>
            <pc:sldMk cId="1703896322" sldId="391"/>
            <ac:cxnSpMk id="42" creationId="{609F0BCB-155E-483C-B442-CC7CCAB9BE04}"/>
          </ac:cxnSpMkLst>
        </pc:cxnChg>
        <pc:cxnChg chg="mod">
          <ac:chgData name="Dezhong Yao" userId="794760dbfb091494" providerId="LiveId" clId="{EABC2D78-19C7-4AD6-B975-783CF6483107}" dt="2020-08-15T00:56:57.837" v="98"/>
          <ac:cxnSpMkLst>
            <pc:docMk/>
            <pc:sldMk cId="1703896322" sldId="391"/>
            <ac:cxnSpMk id="43" creationId="{ACFA1B13-D2BD-4647-A755-0A18F8422379}"/>
          </ac:cxnSpMkLst>
        </pc:cxnChg>
        <pc:cxnChg chg="mod">
          <ac:chgData name="Dezhong Yao" userId="794760dbfb091494" providerId="LiveId" clId="{EABC2D78-19C7-4AD6-B975-783CF6483107}" dt="2020-08-15T00:56:57.837" v="98"/>
          <ac:cxnSpMkLst>
            <pc:docMk/>
            <pc:sldMk cId="1703896322" sldId="391"/>
            <ac:cxnSpMk id="44" creationId="{F47EF672-166F-4E91-B15C-4A510EA39DB7}"/>
          </ac:cxnSpMkLst>
        </pc:cxnChg>
      </pc:sldChg>
      <pc:sldChg chg="addSp delSp modSp">
        <pc:chgData name="Dezhong Yao" userId="794760dbfb091494" providerId="LiveId" clId="{EABC2D78-19C7-4AD6-B975-783CF6483107}" dt="2020-08-15T00:55:54.732" v="86"/>
        <pc:sldMkLst>
          <pc:docMk/>
          <pc:sldMk cId="3548031457" sldId="393"/>
        </pc:sldMkLst>
        <pc:spChg chg="mod">
          <ac:chgData name="Dezhong Yao" userId="794760dbfb091494" providerId="LiveId" clId="{EABC2D78-19C7-4AD6-B975-783CF6483107}" dt="2020-08-15T00:55:54.732" v="86"/>
          <ac:spMkLst>
            <pc:docMk/>
            <pc:sldMk cId="3548031457" sldId="393"/>
            <ac:spMk id="7" creationId="{4A006323-52C5-4410-9245-9F107E9418AC}"/>
          </ac:spMkLst>
        </pc:spChg>
        <pc:spChg chg="mod">
          <ac:chgData name="Dezhong Yao" userId="794760dbfb091494" providerId="LiveId" clId="{EABC2D78-19C7-4AD6-B975-783CF6483107}" dt="2020-08-15T00:55:54.732" v="86"/>
          <ac:spMkLst>
            <pc:docMk/>
            <pc:sldMk cId="3548031457" sldId="393"/>
            <ac:spMk id="8" creationId="{104708EC-903E-4713-A48C-712583BF7317}"/>
          </ac:spMkLst>
        </pc:spChg>
        <pc:spChg chg="mod">
          <ac:chgData name="Dezhong Yao" userId="794760dbfb091494" providerId="LiveId" clId="{EABC2D78-19C7-4AD6-B975-783CF6483107}" dt="2020-08-15T00:55:54.732" v="86"/>
          <ac:spMkLst>
            <pc:docMk/>
            <pc:sldMk cId="3548031457" sldId="393"/>
            <ac:spMk id="9" creationId="{B20F21D7-0B5D-4E31-9E77-B66A6F0AB2D8}"/>
          </ac:spMkLst>
        </pc:spChg>
        <pc:spChg chg="mod">
          <ac:chgData name="Dezhong Yao" userId="794760dbfb091494" providerId="LiveId" clId="{EABC2D78-19C7-4AD6-B975-783CF6483107}" dt="2020-08-15T00:55:54.732" v="86"/>
          <ac:spMkLst>
            <pc:docMk/>
            <pc:sldMk cId="3548031457" sldId="393"/>
            <ac:spMk id="10" creationId="{C3E2E28F-E130-48E1-B9B5-5EAF023475FE}"/>
          </ac:spMkLst>
        </pc:spChg>
        <pc:spChg chg="mod">
          <ac:chgData name="Dezhong Yao" userId="794760dbfb091494" providerId="LiveId" clId="{EABC2D78-19C7-4AD6-B975-783CF6483107}" dt="2020-08-15T00:55:54.732" v="86"/>
          <ac:spMkLst>
            <pc:docMk/>
            <pc:sldMk cId="3548031457" sldId="393"/>
            <ac:spMk id="11" creationId="{AC4CFD94-60BA-4BB1-A5A0-9F4F2E118E2A}"/>
          </ac:spMkLst>
        </pc:spChg>
        <pc:spChg chg="mod">
          <ac:chgData name="Dezhong Yao" userId="794760dbfb091494" providerId="LiveId" clId="{EABC2D78-19C7-4AD6-B975-783CF6483107}" dt="2020-08-15T00:55:54.732" v="86"/>
          <ac:spMkLst>
            <pc:docMk/>
            <pc:sldMk cId="3548031457" sldId="393"/>
            <ac:spMk id="12" creationId="{8A103963-4819-4913-84A3-9998FEFCD488}"/>
          </ac:spMkLst>
        </pc:spChg>
        <pc:spChg chg="mod">
          <ac:chgData name="Dezhong Yao" userId="794760dbfb091494" providerId="LiveId" clId="{EABC2D78-19C7-4AD6-B975-783CF6483107}" dt="2020-08-15T00:55:54.732" v="86"/>
          <ac:spMkLst>
            <pc:docMk/>
            <pc:sldMk cId="3548031457" sldId="393"/>
            <ac:spMk id="13" creationId="{30AEEB69-604B-4FF9-9B43-6855584B232B}"/>
          </ac:spMkLst>
        </pc:spChg>
        <pc:spChg chg="mod">
          <ac:chgData name="Dezhong Yao" userId="794760dbfb091494" providerId="LiveId" clId="{EABC2D78-19C7-4AD6-B975-783CF6483107}" dt="2020-08-15T00:55:54.732" v="86"/>
          <ac:spMkLst>
            <pc:docMk/>
            <pc:sldMk cId="3548031457" sldId="393"/>
            <ac:spMk id="14" creationId="{882F18BE-B6A1-4C46-A8D2-2E17D8AA76B3}"/>
          </ac:spMkLst>
        </pc:spChg>
        <pc:spChg chg="mod">
          <ac:chgData name="Dezhong Yao" userId="794760dbfb091494" providerId="LiveId" clId="{EABC2D78-19C7-4AD6-B975-783CF6483107}" dt="2020-08-15T00:55:54.732" v="86"/>
          <ac:spMkLst>
            <pc:docMk/>
            <pc:sldMk cId="3548031457" sldId="393"/>
            <ac:spMk id="15" creationId="{357A4C86-D958-4493-8B48-2207C16F7518}"/>
          </ac:spMkLst>
        </pc:spChg>
        <pc:spChg chg="mod">
          <ac:chgData name="Dezhong Yao" userId="794760dbfb091494" providerId="LiveId" clId="{EABC2D78-19C7-4AD6-B975-783CF6483107}" dt="2020-08-15T00:55:54.732" v="86"/>
          <ac:spMkLst>
            <pc:docMk/>
            <pc:sldMk cId="3548031457" sldId="393"/>
            <ac:spMk id="16" creationId="{CCDEC431-BC15-4EED-9325-995390301C23}"/>
          </ac:spMkLst>
        </pc:spChg>
        <pc:grpChg chg="add mod">
          <ac:chgData name="Dezhong Yao" userId="794760dbfb091494" providerId="LiveId" clId="{EABC2D78-19C7-4AD6-B975-783CF6483107}" dt="2020-08-15T00:55:54.732" v="86"/>
          <ac:grpSpMkLst>
            <pc:docMk/>
            <pc:sldMk cId="3548031457" sldId="393"/>
            <ac:grpSpMk id="5" creationId="{07E64981-545D-4591-8D49-2B975437A40B}"/>
          </ac:grpSpMkLst>
        </pc:grpChg>
        <pc:grpChg chg="mod">
          <ac:chgData name="Dezhong Yao" userId="794760dbfb091494" providerId="LiveId" clId="{EABC2D78-19C7-4AD6-B975-783CF6483107}" dt="2020-08-15T00:55:54.732" v="86"/>
          <ac:grpSpMkLst>
            <pc:docMk/>
            <pc:sldMk cId="3548031457" sldId="393"/>
            <ac:grpSpMk id="6" creationId="{709902EF-6B4F-43C3-8794-A617221391CC}"/>
          </ac:grpSpMkLst>
        </pc:grpChg>
        <pc:picChg chg="del">
          <ac:chgData name="Dezhong Yao" userId="794760dbfb091494" providerId="LiveId" clId="{EABC2D78-19C7-4AD6-B975-783CF6483107}" dt="2020-08-15T00:55:54.383" v="85" actId="478"/>
          <ac:picMkLst>
            <pc:docMk/>
            <pc:sldMk cId="3548031457" sldId="393"/>
            <ac:picMk id="4" creationId="{2F8BF315-1F9D-451E-B481-B08F2C5F90CC}"/>
          </ac:picMkLst>
        </pc:picChg>
      </pc:sldChg>
      <pc:sldChg chg="addSp delSp modSp">
        <pc:chgData name="Dezhong Yao" userId="794760dbfb091494" providerId="LiveId" clId="{EABC2D78-19C7-4AD6-B975-783CF6483107}" dt="2020-08-15T00:56:01.010" v="88"/>
        <pc:sldMkLst>
          <pc:docMk/>
          <pc:sldMk cId="3381411555" sldId="394"/>
        </pc:sldMkLst>
        <pc:spChg chg="mod">
          <ac:chgData name="Dezhong Yao" userId="794760dbfb091494" providerId="LiveId" clId="{EABC2D78-19C7-4AD6-B975-783CF6483107}" dt="2020-08-15T00:56:01.010" v="88"/>
          <ac:spMkLst>
            <pc:docMk/>
            <pc:sldMk cId="3381411555" sldId="394"/>
            <ac:spMk id="6" creationId="{77714D19-B026-47E1-899C-9E14275244FF}"/>
          </ac:spMkLst>
        </pc:spChg>
        <pc:spChg chg="mod">
          <ac:chgData name="Dezhong Yao" userId="794760dbfb091494" providerId="LiveId" clId="{EABC2D78-19C7-4AD6-B975-783CF6483107}" dt="2020-08-15T00:56:01.010" v="88"/>
          <ac:spMkLst>
            <pc:docMk/>
            <pc:sldMk cId="3381411555" sldId="394"/>
            <ac:spMk id="13" creationId="{5DA17546-1F51-42F0-BEAE-5FFE50DE43A1}"/>
          </ac:spMkLst>
        </pc:spChg>
        <pc:spChg chg="mod">
          <ac:chgData name="Dezhong Yao" userId="794760dbfb091494" providerId="LiveId" clId="{EABC2D78-19C7-4AD6-B975-783CF6483107}" dt="2020-08-15T00:56:01.010" v="88"/>
          <ac:spMkLst>
            <pc:docMk/>
            <pc:sldMk cId="3381411555" sldId="394"/>
            <ac:spMk id="14" creationId="{3B4559FF-CC4F-4526-804D-363EFB86C3AB}"/>
          </ac:spMkLst>
        </pc:spChg>
        <pc:spChg chg="mod">
          <ac:chgData name="Dezhong Yao" userId="794760dbfb091494" providerId="LiveId" clId="{EABC2D78-19C7-4AD6-B975-783CF6483107}" dt="2020-08-15T00:56:01.010" v="88"/>
          <ac:spMkLst>
            <pc:docMk/>
            <pc:sldMk cId="3381411555" sldId="394"/>
            <ac:spMk id="15" creationId="{322453FE-7221-410D-8D9C-1D0606742795}"/>
          </ac:spMkLst>
        </pc:spChg>
        <pc:spChg chg="mod">
          <ac:chgData name="Dezhong Yao" userId="794760dbfb091494" providerId="LiveId" clId="{EABC2D78-19C7-4AD6-B975-783CF6483107}" dt="2020-08-15T00:56:01.010" v="88"/>
          <ac:spMkLst>
            <pc:docMk/>
            <pc:sldMk cId="3381411555" sldId="394"/>
            <ac:spMk id="16" creationId="{2D922B57-91B6-4920-A97E-7797CD2C3C22}"/>
          </ac:spMkLst>
        </pc:spChg>
        <pc:spChg chg="mod">
          <ac:chgData name="Dezhong Yao" userId="794760dbfb091494" providerId="LiveId" clId="{EABC2D78-19C7-4AD6-B975-783CF6483107}" dt="2020-08-15T00:56:01.010" v="88"/>
          <ac:spMkLst>
            <pc:docMk/>
            <pc:sldMk cId="3381411555" sldId="394"/>
            <ac:spMk id="18" creationId="{4B159507-0E2A-4BBD-9471-0FD2320834A1}"/>
          </ac:spMkLst>
        </pc:spChg>
        <pc:spChg chg="mod">
          <ac:chgData name="Dezhong Yao" userId="794760dbfb091494" providerId="LiveId" clId="{EABC2D78-19C7-4AD6-B975-783CF6483107}" dt="2020-08-15T00:56:01.010" v="88"/>
          <ac:spMkLst>
            <pc:docMk/>
            <pc:sldMk cId="3381411555" sldId="394"/>
            <ac:spMk id="20" creationId="{456DBC2B-9F9E-47EC-B640-F118F096A5DB}"/>
          </ac:spMkLst>
        </pc:spChg>
        <pc:spChg chg="mod">
          <ac:chgData name="Dezhong Yao" userId="794760dbfb091494" providerId="LiveId" clId="{EABC2D78-19C7-4AD6-B975-783CF6483107}" dt="2020-08-15T00:56:01.010" v="88"/>
          <ac:spMkLst>
            <pc:docMk/>
            <pc:sldMk cId="3381411555" sldId="394"/>
            <ac:spMk id="22" creationId="{CC42F97C-ECCD-470F-9B85-82994CE39734}"/>
          </ac:spMkLst>
        </pc:spChg>
        <pc:spChg chg="mod">
          <ac:chgData name="Dezhong Yao" userId="794760dbfb091494" providerId="LiveId" clId="{EABC2D78-19C7-4AD6-B975-783CF6483107}" dt="2020-08-15T00:56:01.010" v="88"/>
          <ac:spMkLst>
            <pc:docMk/>
            <pc:sldMk cId="3381411555" sldId="394"/>
            <ac:spMk id="24" creationId="{B13D337A-D88F-4D2D-A14F-682DA9673824}"/>
          </ac:spMkLst>
        </pc:spChg>
        <pc:spChg chg="mod">
          <ac:chgData name="Dezhong Yao" userId="794760dbfb091494" providerId="LiveId" clId="{EABC2D78-19C7-4AD6-B975-783CF6483107}" dt="2020-08-15T00:56:01.010" v="88"/>
          <ac:spMkLst>
            <pc:docMk/>
            <pc:sldMk cId="3381411555" sldId="394"/>
            <ac:spMk id="25" creationId="{D8F9E7C0-870F-4FEF-8DB1-FEF4997BF502}"/>
          </ac:spMkLst>
        </pc:spChg>
        <pc:spChg chg="mod">
          <ac:chgData name="Dezhong Yao" userId="794760dbfb091494" providerId="LiveId" clId="{EABC2D78-19C7-4AD6-B975-783CF6483107}" dt="2020-08-15T00:56:01.010" v="88"/>
          <ac:spMkLst>
            <pc:docMk/>
            <pc:sldMk cId="3381411555" sldId="394"/>
            <ac:spMk id="26" creationId="{1142E883-393E-46D2-9180-9FC7D6E9E257}"/>
          </ac:spMkLst>
        </pc:spChg>
        <pc:spChg chg="mod">
          <ac:chgData name="Dezhong Yao" userId="794760dbfb091494" providerId="LiveId" clId="{EABC2D78-19C7-4AD6-B975-783CF6483107}" dt="2020-08-15T00:56:01.010" v="88"/>
          <ac:spMkLst>
            <pc:docMk/>
            <pc:sldMk cId="3381411555" sldId="394"/>
            <ac:spMk id="27" creationId="{40E7150E-F361-45CE-BDB6-0BA905B521A6}"/>
          </ac:spMkLst>
        </pc:spChg>
        <pc:spChg chg="mod">
          <ac:chgData name="Dezhong Yao" userId="794760dbfb091494" providerId="LiveId" clId="{EABC2D78-19C7-4AD6-B975-783CF6483107}" dt="2020-08-15T00:56:01.010" v="88"/>
          <ac:spMkLst>
            <pc:docMk/>
            <pc:sldMk cId="3381411555" sldId="394"/>
            <ac:spMk id="28" creationId="{B4591F09-2E73-425D-9DCC-49758F23A893}"/>
          </ac:spMkLst>
        </pc:spChg>
        <pc:spChg chg="mod">
          <ac:chgData name="Dezhong Yao" userId="794760dbfb091494" providerId="LiveId" clId="{EABC2D78-19C7-4AD6-B975-783CF6483107}" dt="2020-08-15T00:56:01.010" v="88"/>
          <ac:spMkLst>
            <pc:docMk/>
            <pc:sldMk cId="3381411555" sldId="394"/>
            <ac:spMk id="29" creationId="{F994897C-F723-4322-9215-5D22B284F234}"/>
          </ac:spMkLst>
        </pc:spChg>
        <pc:spChg chg="mod">
          <ac:chgData name="Dezhong Yao" userId="794760dbfb091494" providerId="LiveId" clId="{EABC2D78-19C7-4AD6-B975-783CF6483107}" dt="2020-08-15T00:56:01.010" v="88"/>
          <ac:spMkLst>
            <pc:docMk/>
            <pc:sldMk cId="3381411555" sldId="394"/>
            <ac:spMk id="30" creationId="{3AA1484E-9597-4465-A57D-8212B30792DC}"/>
          </ac:spMkLst>
        </pc:spChg>
        <pc:spChg chg="mod">
          <ac:chgData name="Dezhong Yao" userId="794760dbfb091494" providerId="LiveId" clId="{EABC2D78-19C7-4AD6-B975-783CF6483107}" dt="2020-08-15T00:56:01.010" v="88"/>
          <ac:spMkLst>
            <pc:docMk/>
            <pc:sldMk cId="3381411555" sldId="394"/>
            <ac:spMk id="31" creationId="{DA3FDEC9-BDE5-4857-BB88-8A08AF281636}"/>
          </ac:spMkLst>
        </pc:spChg>
        <pc:spChg chg="mod">
          <ac:chgData name="Dezhong Yao" userId="794760dbfb091494" providerId="LiveId" clId="{EABC2D78-19C7-4AD6-B975-783CF6483107}" dt="2020-08-15T00:56:01.010" v="88"/>
          <ac:spMkLst>
            <pc:docMk/>
            <pc:sldMk cId="3381411555" sldId="394"/>
            <ac:spMk id="32" creationId="{257A288A-5632-4684-BFBC-ACF6B1D813A1}"/>
          </ac:spMkLst>
        </pc:spChg>
        <pc:grpChg chg="add mod">
          <ac:chgData name="Dezhong Yao" userId="794760dbfb091494" providerId="LiveId" clId="{EABC2D78-19C7-4AD6-B975-783CF6483107}" dt="2020-08-15T00:56:01.010" v="88"/>
          <ac:grpSpMkLst>
            <pc:docMk/>
            <pc:sldMk cId="3381411555" sldId="394"/>
            <ac:grpSpMk id="5" creationId="{6C7B88F9-705E-42E7-9F7E-20FF36EEE6DB}"/>
          </ac:grpSpMkLst>
        </pc:grpChg>
        <pc:grpChg chg="mod">
          <ac:chgData name="Dezhong Yao" userId="794760dbfb091494" providerId="LiveId" clId="{EABC2D78-19C7-4AD6-B975-783CF6483107}" dt="2020-08-15T00:56:01.010" v="88"/>
          <ac:grpSpMkLst>
            <pc:docMk/>
            <pc:sldMk cId="3381411555" sldId="394"/>
            <ac:grpSpMk id="7" creationId="{E2D0E64A-EC8B-44CF-BC5F-E216F64D8486}"/>
          </ac:grpSpMkLst>
        </pc:grpChg>
        <pc:grpChg chg="mod">
          <ac:chgData name="Dezhong Yao" userId="794760dbfb091494" providerId="LiveId" clId="{EABC2D78-19C7-4AD6-B975-783CF6483107}" dt="2020-08-15T00:56:01.010" v="88"/>
          <ac:grpSpMkLst>
            <pc:docMk/>
            <pc:sldMk cId="3381411555" sldId="394"/>
            <ac:grpSpMk id="8" creationId="{0EADDAA5-9CC8-4ABB-B9C9-12971651A91F}"/>
          </ac:grpSpMkLst>
        </pc:grpChg>
        <pc:grpChg chg="mod">
          <ac:chgData name="Dezhong Yao" userId="794760dbfb091494" providerId="LiveId" clId="{EABC2D78-19C7-4AD6-B975-783CF6483107}" dt="2020-08-15T00:56:01.010" v="88"/>
          <ac:grpSpMkLst>
            <pc:docMk/>
            <pc:sldMk cId="3381411555" sldId="394"/>
            <ac:grpSpMk id="9" creationId="{3131D49C-DA09-4790-A753-90F58E67B5EA}"/>
          </ac:grpSpMkLst>
        </pc:grpChg>
        <pc:grpChg chg="mod">
          <ac:chgData name="Dezhong Yao" userId="794760dbfb091494" providerId="LiveId" clId="{EABC2D78-19C7-4AD6-B975-783CF6483107}" dt="2020-08-15T00:56:01.010" v="88"/>
          <ac:grpSpMkLst>
            <pc:docMk/>
            <pc:sldMk cId="3381411555" sldId="394"/>
            <ac:grpSpMk id="10" creationId="{77BAE75B-51A5-4B93-B620-98D3A04F1021}"/>
          </ac:grpSpMkLst>
        </pc:grpChg>
        <pc:grpChg chg="mod">
          <ac:chgData name="Dezhong Yao" userId="794760dbfb091494" providerId="LiveId" clId="{EABC2D78-19C7-4AD6-B975-783CF6483107}" dt="2020-08-15T00:56:01.010" v="88"/>
          <ac:grpSpMkLst>
            <pc:docMk/>
            <pc:sldMk cId="3381411555" sldId="394"/>
            <ac:grpSpMk id="11" creationId="{9EAC53D3-5691-4BB9-A037-DD49094B5791}"/>
          </ac:grpSpMkLst>
        </pc:grpChg>
        <pc:grpChg chg="mod">
          <ac:chgData name="Dezhong Yao" userId="794760dbfb091494" providerId="LiveId" clId="{EABC2D78-19C7-4AD6-B975-783CF6483107}" dt="2020-08-15T00:56:01.010" v="88"/>
          <ac:grpSpMkLst>
            <pc:docMk/>
            <pc:sldMk cId="3381411555" sldId="394"/>
            <ac:grpSpMk id="12" creationId="{8BF6B05A-3863-45B3-9BC0-CAE5F82F43CC}"/>
          </ac:grpSpMkLst>
        </pc:grpChg>
        <pc:picChg chg="del">
          <ac:chgData name="Dezhong Yao" userId="794760dbfb091494" providerId="LiveId" clId="{EABC2D78-19C7-4AD6-B975-783CF6483107}" dt="2020-08-15T00:56:00.700" v="87" actId="478"/>
          <ac:picMkLst>
            <pc:docMk/>
            <pc:sldMk cId="3381411555" sldId="394"/>
            <ac:picMk id="4" creationId="{6FA9DBCC-C667-4AD6-8D59-779A216E46A0}"/>
          </ac:picMkLst>
        </pc:picChg>
        <pc:cxnChg chg="mod">
          <ac:chgData name="Dezhong Yao" userId="794760dbfb091494" providerId="LiveId" clId="{EABC2D78-19C7-4AD6-B975-783CF6483107}" dt="2020-08-15T00:56:01.010" v="88"/>
          <ac:cxnSpMkLst>
            <pc:docMk/>
            <pc:sldMk cId="3381411555" sldId="394"/>
            <ac:cxnSpMk id="17" creationId="{3AAA792A-2C72-4E1F-BF29-45976A4D09CD}"/>
          </ac:cxnSpMkLst>
        </pc:cxnChg>
        <pc:cxnChg chg="mod">
          <ac:chgData name="Dezhong Yao" userId="794760dbfb091494" providerId="LiveId" clId="{EABC2D78-19C7-4AD6-B975-783CF6483107}" dt="2020-08-15T00:56:01.010" v="88"/>
          <ac:cxnSpMkLst>
            <pc:docMk/>
            <pc:sldMk cId="3381411555" sldId="394"/>
            <ac:cxnSpMk id="19" creationId="{5A72186A-E5DB-41FA-AF54-183B0486F64D}"/>
          </ac:cxnSpMkLst>
        </pc:cxnChg>
        <pc:cxnChg chg="mod">
          <ac:chgData name="Dezhong Yao" userId="794760dbfb091494" providerId="LiveId" clId="{EABC2D78-19C7-4AD6-B975-783CF6483107}" dt="2020-08-15T00:56:01.010" v="88"/>
          <ac:cxnSpMkLst>
            <pc:docMk/>
            <pc:sldMk cId="3381411555" sldId="394"/>
            <ac:cxnSpMk id="21" creationId="{A372BED2-6B70-42EF-B812-BB1B9F120668}"/>
          </ac:cxnSpMkLst>
        </pc:cxnChg>
        <pc:cxnChg chg="mod">
          <ac:chgData name="Dezhong Yao" userId="794760dbfb091494" providerId="LiveId" clId="{EABC2D78-19C7-4AD6-B975-783CF6483107}" dt="2020-08-15T00:56:01.010" v="88"/>
          <ac:cxnSpMkLst>
            <pc:docMk/>
            <pc:sldMk cId="3381411555" sldId="394"/>
            <ac:cxnSpMk id="23" creationId="{2C4F501D-64D4-4E45-AA33-A52D8906F471}"/>
          </ac:cxnSpMkLst>
        </pc:cxnChg>
      </pc:sldChg>
      <pc:sldChg chg="addSp delSp modSp">
        <pc:chgData name="Dezhong Yao" userId="794760dbfb091494" providerId="LiveId" clId="{EABC2D78-19C7-4AD6-B975-783CF6483107}" dt="2020-08-15T00:56:09.009" v="90"/>
        <pc:sldMkLst>
          <pc:docMk/>
          <pc:sldMk cId="86771543" sldId="395"/>
        </pc:sldMkLst>
        <pc:spChg chg="mod">
          <ac:chgData name="Dezhong Yao" userId="794760dbfb091494" providerId="LiveId" clId="{EABC2D78-19C7-4AD6-B975-783CF6483107}" dt="2020-08-15T00:56:09.009" v="90"/>
          <ac:spMkLst>
            <pc:docMk/>
            <pc:sldMk cId="86771543" sldId="395"/>
            <ac:spMk id="7" creationId="{8390FA0F-3BB3-47BD-9C11-5F2FF43252CA}"/>
          </ac:spMkLst>
        </pc:spChg>
        <pc:spChg chg="mod">
          <ac:chgData name="Dezhong Yao" userId="794760dbfb091494" providerId="LiveId" clId="{EABC2D78-19C7-4AD6-B975-783CF6483107}" dt="2020-08-15T00:56:09.009" v="90"/>
          <ac:spMkLst>
            <pc:docMk/>
            <pc:sldMk cId="86771543" sldId="395"/>
            <ac:spMk id="8" creationId="{603A957E-B3A0-45BE-81B6-C016196D391D}"/>
          </ac:spMkLst>
        </pc:spChg>
        <pc:spChg chg="mod">
          <ac:chgData name="Dezhong Yao" userId="794760dbfb091494" providerId="LiveId" clId="{EABC2D78-19C7-4AD6-B975-783CF6483107}" dt="2020-08-15T00:56:09.009" v="90"/>
          <ac:spMkLst>
            <pc:docMk/>
            <pc:sldMk cId="86771543" sldId="395"/>
            <ac:spMk id="9" creationId="{84CB6CA4-FDA8-474C-B6FF-5B03CAC9C96F}"/>
          </ac:spMkLst>
        </pc:spChg>
        <pc:spChg chg="mod">
          <ac:chgData name="Dezhong Yao" userId="794760dbfb091494" providerId="LiveId" clId="{EABC2D78-19C7-4AD6-B975-783CF6483107}" dt="2020-08-15T00:56:09.009" v="90"/>
          <ac:spMkLst>
            <pc:docMk/>
            <pc:sldMk cId="86771543" sldId="395"/>
            <ac:spMk id="16" creationId="{ACD7A8B0-4267-4B89-9F3B-DA88F395F327}"/>
          </ac:spMkLst>
        </pc:spChg>
        <pc:spChg chg="mod">
          <ac:chgData name="Dezhong Yao" userId="794760dbfb091494" providerId="LiveId" clId="{EABC2D78-19C7-4AD6-B975-783CF6483107}" dt="2020-08-15T00:56:09.009" v="90"/>
          <ac:spMkLst>
            <pc:docMk/>
            <pc:sldMk cId="86771543" sldId="395"/>
            <ac:spMk id="17" creationId="{37AE04DE-BB30-4B61-AF55-A9266F72AEC1}"/>
          </ac:spMkLst>
        </pc:spChg>
        <pc:spChg chg="mod">
          <ac:chgData name="Dezhong Yao" userId="794760dbfb091494" providerId="LiveId" clId="{EABC2D78-19C7-4AD6-B975-783CF6483107}" dt="2020-08-15T00:56:09.009" v="90"/>
          <ac:spMkLst>
            <pc:docMk/>
            <pc:sldMk cId="86771543" sldId="395"/>
            <ac:spMk id="18" creationId="{EE8603AF-2FDD-4343-9F9A-FB464DB45CCA}"/>
          </ac:spMkLst>
        </pc:spChg>
        <pc:spChg chg="mod">
          <ac:chgData name="Dezhong Yao" userId="794760dbfb091494" providerId="LiveId" clId="{EABC2D78-19C7-4AD6-B975-783CF6483107}" dt="2020-08-15T00:56:09.009" v="90"/>
          <ac:spMkLst>
            <pc:docMk/>
            <pc:sldMk cId="86771543" sldId="395"/>
            <ac:spMk id="19" creationId="{D3833BE7-201D-4041-81B2-69DD97B32C4C}"/>
          </ac:spMkLst>
        </pc:spChg>
        <pc:spChg chg="mod">
          <ac:chgData name="Dezhong Yao" userId="794760dbfb091494" providerId="LiveId" clId="{EABC2D78-19C7-4AD6-B975-783CF6483107}" dt="2020-08-15T00:56:09.009" v="90"/>
          <ac:spMkLst>
            <pc:docMk/>
            <pc:sldMk cId="86771543" sldId="395"/>
            <ac:spMk id="21" creationId="{71294D0F-8B02-4A49-9A1E-21E7BFD678D1}"/>
          </ac:spMkLst>
        </pc:spChg>
        <pc:spChg chg="mod">
          <ac:chgData name="Dezhong Yao" userId="794760dbfb091494" providerId="LiveId" clId="{EABC2D78-19C7-4AD6-B975-783CF6483107}" dt="2020-08-15T00:56:09.009" v="90"/>
          <ac:spMkLst>
            <pc:docMk/>
            <pc:sldMk cId="86771543" sldId="395"/>
            <ac:spMk id="23" creationId="{8D7BD70E-6AC3-4AFE-9A31-57E2BDA4DF9B}"/>
          </ac:spMkLst>
        </pc:spChg>
        <pc:spChg chg="mod">
          <ac:chgData name="Dezhong Yao" userId="794760dbfb091494" providerId="LiveId" clId="{EABC2D78-19C7-4AD6-B975-783CF6483107}" dt="2020-08-15T00:56:09.009" v="90"/>
          <ac:spMkLst>
            <pc:docMk/>
            <pc:sldMk cId="86771543" sldId="395"/>
            <ac:spMk id="24" creationId="{558CD4E3-E7AD-4870-B247-30A01EDFF475}"/>
          </ac:spMkLst>
        </pc:spChg>
        <pc:spChg chg="mod">
          <ac:chgData name="Dezhong Yao" userId="794760dbfb091494" providerId="LiveId" clId="{EABC2D78-19C7-4AD6-B975-783CF6483107}" dt="2020-08-15T00:56:09.009" v="90"/>
          <ac:spMkLst>
            <pc:docMk/>
            <pc:sldMk cId="86771543" sldId="395"/>
            <ac:spMk id="25" creationId="{C5CB833A-7DA0-4E48-A07C-7E2CE7206995}"/>
          </ac:spMkLst>
        </pc:spChg>
        <pc:spChg chg="mod">
          <ac:chgData name="Dezhong Yao" userId="794760dbfb091494" providerId="LiveId" clId="{EABC2D78-19C7-4AD6-B975-783CF6483107}" dt="2020-08-15T00:56:09.009" v="90"/>
          <ac:spMkLst>
            <pc:docMk/>
            <pc:sldMk cId="86771543" sldId="395"/>
            <ac:spMk id="26" creationId="{F53C8D3E-5A2C-4091-953E-581C454A40A4}"/>
          </ac:spMkLst>
        </pc:spChg>
        <pc:spChg chg="mod">
          <ac:chgData name="Dezhong Yao" userId="794760dbfb091494" providerId="LiveId" clId="{EABC2D78-19C7-4AD6-B975-783CF6483107}" dt="2020-08-15T00:56:09.009" v="90"/>
          <ac:spMkLst>
            <pc:docMk/>
            <pc:sldMk cId="86771543" sldId="395"/>
            <ac:spMk id="27" creationId="{EF5B3066-0F37-4049-A5C7-3CE0B8F29CF2}"/>
          </ac:spMkLst>
        </pc:spChg>
        <pc:spChg chg="mod">
          <ac:chgData name="Dezhong Yao" userId="794760dbfb091494" providerId="LiveId" clId="{EABC2D78-19C7-4AD6-B975-783CF6483107}" dt="2020-08-15T00:56:09.009" v="90"/>
          <ac:spMkLst>
            <pc:docMk/>
            <pc:sldMk cId="86771543" sldId="395"/>
            <ac:spMk id="28" creationId="{C9B047B0-5FD6-4406-8B56-526162BC9D94}"/>
          </ac:spMkLst>
        </pc:spChg>
        <pc:spChg chg="mod">
          <ac:chgData name="Dezhong Yao" userId="794760dbfb091494" providerId="LiveId" clId="{EABC2D78-19C7-4AD6-B975-783CF6483107}" dt="2020-08-15T00:56:09.009" v="90"/>
          <ac:spMkLst>
            <pc:docMk/>
            <pc:sldMk cId="86771543" sldId="395"/>
            <ac:spMk id="29" creationId="{E72D6CF5-7EF2-4A80-82CC-2B0D26A49D8C}"/>
          </ac:spMkLst>
        </pc:spChg>
        <pc:spChg chg="mod">
          <ac:chgData name="Dezhong Yao" userId="794760dbfb091494" providerId="LiveId" clId="{EABC2D78-19C7-4AD6-B975-783CF6483107}" dt="2020-08-15T00:56:09.009" v="90"/>
          <ac:spMkLst>
            <pc:docMk/>
            <pc:sldMk cId="86771543" sldId="395"/>
            <ac:spMk id="30" creationId="{A1BFFA1C-1015-4EE8-BE59-4F94A1505CCB}"/>
          </ac:spMkLst>
        </pc:spChg>
        <pc:spChg chg="mod">
          <ac:chgData name="Dezhong Yao" userId="794760dbfb091494" providerId="LiveId" clId="{EABC2D78-19C7-4AD6-B975-783CF6483107}" dt="2020-08-15T00:56:09.009" v="90"/>
          <ac:spMkLst>
            <pc:docMk/>
            <pc:sldMk cId="86771543" sldId="395"/>
            <ac:spMk id="31" creationId="{1F1FEF54-5AE3-47EE-907C-860AFB2FBF92}"/>
          </ac:spMkLst>
        </pc:spChg>
        <pc:grpChg chg="add mod">
          <ac:chgData name="Dezhong Yao" userId="794760dbfb091494" providerId="LiveId" clId="{EABC2D78-19C7-4AD6-B975-783CF6483107}" dt="2020-08-15T00:56:09.009" v="90"/>
          <ac:grpSpMkLst>
            <pc:docMk/>
            <pc:sldMk cId="86771543" sldId="395"/>
            <ac:grpSpMk id="5" creationId="{99F9C350-E858-4580-B3CD-5566AE563358}"/>
          </ac:grpSpMkLst>
        </pc:grpChg>
        <pc:grpChg chg="mod">
          <ac:chgData name="Dezhong Yao" userId="794760dbfb091494" providerId="LiveId" clId="{EABC2D78-19C7-4AD6-B975-783CF6483107}" dt="2020-08-15T00:56:09.009" v="90"/>
          <ac:grpSpMkLst>
            <pc:docMk/>
            <pc:sldMk cId="86771543" sldId="395"/>
            <ac:grpSpMk id="6" creationId="{4CF42A2B-0193-4C88-8566-08FF6E631495}"/>
          </ac:grpSpMkLst>
        </pc:grpChg>
        <pc:grpChg chg="mod">
          <ac:chgData name="Dezhong Yao" userId="794760dbfb091494" providerId="LiveId" clId="{EABC2D78-19C7-4AD6-B975-783CF6483107}" dt="2020-08-15T00:56:09.009" v="90"/>
          <ac:grpSpMkLst>
            <pc:docMk/>
            <pc:sldMk cId="86771543" sldId="395"/>
            <ac:grpSpMk id="10" creationId="{5776712B-A317-4648-A053-8226DAAF8F1D}"/>
          </ac:grpSpMkLst>
        </pc:grpChg>
        <pc:grpChg chg="mod">
          <ac:chgData name="Dezhong Yao" userId="794760dbfb091494" providerId="LiveId" clId="{EABC2D78-19C7-4AD6-B975-783CF6483107}" dt="2020-08-15T00:56:09.009" v="90"/>
          <ac:grpSpMkLst>
            <pc:docMk/>
            <pc:sldMk cId="86771543" sldId="395"/>
            <ac:grpSpMk id="11" creationId="{2A97508B-A8EB-436F-802B-5153B79787F6}"/>
          </ac:grpSpMkLst>
        </pc:grpChg>
        <pc:grpChg chg="mod">
          <ac:chgData name="Dezhong Yao" userId="794760dbfb091494" providerId="LiveId" clId="{EABC2D78-19C7-4AD6-B975-783CF6483107}" dt="2020-08-15T00:56:09.009" v="90"/>
          <ac:grpSpMkLst>
            <pc:docMk/>
            <pc:sldMk cId="86771543" sldId="395"/>
            <ac:grpSpMk id="12" creationId="{64415D7A-D075-4337-ABDC-52755542F8F6}"/>
          </ac:grpSpMkLst>
        </pc:grpChg>
        <pc:grpChg chg="mod">
          <ac:chgData name="Dezhong Yao" userId="794760dbfb091494" providerId="LiveId" clId="{EABC2D78-19C7-4AD6-B975-783CF6483107}" dt="2020-08-15T00:56:09.009" v="90"/>
          <ac:grpSpMkLst>
            <pc:docMk/>
            <pc:sldMk cId="86771543" sldId="395"/>
            <ac:grpSpMk id="15" creationId="{E18EC387-B24C-4223-BC4D-92162D6B0EB2}"/>
          </ac:grpSpMkLst>
        </pc:grpChg>
        <pc:picChg chg="del">
          <ac:chgData name="Dezhong Yao" userId="794760dbfb091494" providerId="LiveId" clId="{EABC2D78-19C7-4AD6-B975-783CF6483107}" dt="2020-08-15T00:56:08.735" v="89" actId="478"/>
          <ac:picMkLst>
            <pc:docMk/>
            <pc:sldMk cId="86771543" sldId="395"/>
            <ac:picMk id="4" creationId="{894EFA6B-9704-4383-A798-DFA064E3B4A3}"/>
          </ac:picMkLst>
        </pc:picChg>
        <pc:cxnChg chg="mod">
          <ac:chgData name="Dezhong Yao" userId="794760dbfb091494" providerId="LiveId" clId="{EABC2D78-19C7-4AD6-B975-783CF6483107}" dt="2020-08-15T00:56:09.009" v="90"/>
          <ac:cxnSpMkLst>
            <pc:docMk/>
            <pc:sldMk cId="86771543" sldId="395"/>
            <ac:cxnSpMk id="13" creationId="{7FD6A8F4-D422-40D1-9400-D26E7A7CC17D}"/>
          </ac:cxnSpMkLst>
        </pc:cxnChg>
        <pc:cxnChg chg="mod">
          <ac:chgData name="Dezhong Yao" userId="794760dbfb091494" providerId="LiveId" clId="{EABC2D78-19C7-4AD6-B975-783CF6483107}" dt="2020-08-15T00:56:09.009" v="90"/>
          <ac:cxnSpMkLst>
            <pc:docMk/>
            <pc:sldMk cId="86771543" sldId="395"/>
            <ac:cxnSpMk id="14" creationId="{BD91D18E-C0F3-4D83-82F7-6F0F59E94DFF}"/>
          </ac:cxnSpMkLst>
        </pc:cxnChg>
        <pc:cxnChg chg="mod">
          <ac:chgData name="Dezhong Yao" userId="794760dbfb091494" providerId="LiveId" clId="{EABC2D78-19C7-4AD6-B975-783CF6483107}" dt="2020-08-15T00:56:09.009" v="90"/>
          <ac:cxnSpMkLst>
            <pc:docMk/>
            <pc:sldMk cId="86771543" sldId="395"/>
            <ac:cxnSpMk id="20" creationId="{C5DB1A27-FB3F-47C0-A139-14DB06CB47BE}"/>
          </ac:cxnSpMkLst>
        </pc:cxnChg>
        <pc:cxnChg chg="mod">
          <ac:chgData name="Dezhong Yao" userId="794760dbfb091494" providerId="LiveId" clId="{EABC2D78-19C7-4AD6-B975-783CF6483107}" dt="2020-08-15T00:56:09.009" v="90"/>
          <ac:cxnSpMkLst>
            <pc:docMk/>
            <pc:sldMk cId="86771543" sldId="395"/>
            <ac:cxnSpMk id="22" creationId="{CCC4A848-641F-4607-AADA-8A299AC92925}"/>
          </ac:cxnSpMkLst>
        </pc:cxnChg>
      </pc:sldChg>
      <pc:sldChg chg="addSp delSp modSp">
        <pc:chgData name="Dezhong Yao" userId="794760dbfb091494" providerId="LiveId" clId="{EABC2D78-19C7-4AD6-B975-783CF6483107}" dt="2020-08-15T00:56:32.634" v="94"/>
        <pc:sldMkLst>
          <pc:docMk/>
          <pc:sldMk cId="1730486246" sldId="396"/>
        </pc:sldMkLst>
        <pc:spChg chg="mod">
          <ac:chgData name="Dezhong Yao" userId="794760dbfb091494" providerId="LiveId" clId="{EABC2D78-19C7-4AD6-B975-783CF6483107}" dt="2020-08-15T00:56:17.861" v="92"/>
          <ac:spMkLst>
            <pc:docMk/>
            <pc:sldMk cId="1730486246" sldId="396"/>
            <ac:spMk id="10" creationId="{8F14B7FB-C531-41B6-A990-6F39D408DFD4}"/>
          </ac:spMkLst>
        </pc:spChg>
        <pc:spChg chg="mod">
          <ac:chgData name="Dezhong Yao" userId="794760dbfb091494" providerId="LiveId" clId="{EABC2D78-19C7-4AD6-B975-783CF6483107}" dt="2020-08-15T00:56:17.861" v="92"/>
          <ac:spMkLst>
            <pc:docMk/>
            <pc:sldMk cId="1730486246" sldId="396"/>
            <ac:spMk id="11" creationId="{7B714F56-9D4F-4D79-B9CD-61306B0E0A34}"/>
          </ac:spMkLst>
        </pc:spChg>
        <pc:spChg chg="mod">
          <ac:chgData name="Dezhong Yao" userId="794760dbfb091494" providerId="LiveId" clId="{EABC2D78-19C7-4AD6-B975-783CF6483107}" dt="2020-08-15T00:56:17.861" v="92"/>
          <ac:spMkLst>
            <pc:docMk/>
            <pc:sldMk cId="1730486246" sldId="396"/>
            <ac:spMk id="12" creationId="{3E513791-A53B-4934-AC66-8912268F85CE}"/>
          </ac:spMkLst>
        </pc:spChg>
        <pc:spChg chg="mod">
          <ac:chgData name="Dezhong Yao" userId="794760dbfb091494" providerId="LiveId" clId="{EABC2D78-19C7-4AD6-B975-783CF6483107}" dt="2020-08-15T00:56:17.861" v="92"/>
          <ac:spMkLst>
            <pc:docMk/>
            <pc:sldMk cId="1730486246" sldId="396"/>
            <ac:spMk id="13" creationId="{C99FC857-526A-4462-B5FF-6DBD727BE34B}"/>
          </ac:spMkLst>
        </pc:spChg>
        <pc:spChg chg="mod">
          <ac:chgData name="Dezhong Yao" userId="794760dbfb091494" providerId="LiveId" clId="{EABC2D78-19C7-4AD6-B975-783CF6483107}" dt="2020-08-15T00:56:17.861" v="92"/>
          <ac:spMkLst>
            <pc:docMk/>
            <pc:sldMk cId="1730486246" sldId="396"/>
            <ac:spMk id="14" creationId="{5141A541-49BB-47F3-A93A-BF586C9AB5BF}"/>
          </ac:spMkLst>
        </pc:spChg>
        <pc:spChg chg="mod">
          <ac:chgData name="Dezhong Yao" userId="794760dbfb091494" providerId="LiveId" clId="{EABC2D78-19C7-4AD6-B975-783CF6483107}" dt="2020-08-15T00:56:17.861" v="92"/>
          <ac:spMkLst>
            <pc:docMk/>
            <pc:sldMk cId="1730486246" sldId="396"/>
            <ac:spMk id="15" creationId="{1883EBE2-BF48-4923-8FE0-44E6A0D77D5A}"/>
          </ac:spMkLst>
        </pc:spChg>
        <pc:spChg chg="mod">
          <ac:chgData name="Dezhong Yao" userId="794760dbfb091494" providerId="LiveId" clId="{EABC2D78-19C7-4AD6-B975-783CF6483107}" dt="2020-08-15T00:56:32.634" v="94"/>
          <ac:spMkLst>
            <pc:docMk/>
            <pc:sldMk cId="1730486246" sldId="396"/>
            <ac:spMk id="17" creationId="{A58F51EE-8C82-4580-9E8F-60D449420A91}"/>
          </ac:spMkLst>
        </pc:spChg>
        <pc:spChg chg="mod">
          <ac:chgData name="Dezhong Yao" userId="794760dbfb091494" providerId="LiveId" clId="{EABC2D78-19C7-4AD6-B975-783CF6483107}" dt="2020-08-15T00:56:32.634" v="94"/>
          <ac:spMkLst>
            <pc:docMk/>
            <pc:sldMk cId="1730486246" sldId="396"/>
            <ac:spMk id="18" creationId="{028304F4-987C-43DD-B611-AB11F20495B3}"/>
          </ac:spMkLst>
        </pc:spChg>
        <pc:spChg chg="mod">
          <ac:chgData name="Dezhong Yao" userId="794760dbfb091494" providerId="LiveId" clId="{EABC2D78-19C7-4AD6-B975-783CF6483107}" dt="2020-08-15T00:56:32.634" v="94"/>
          <ac:spMkLst>
            <pc:docMk/>
            <pc:sldMk cId="1730486246" sldId="396"/>
            <ac:spMk id="19" creationId="{98623648-DB81-4EF5-B897-AF75660D172E}"/>
          </ac:spMkLst>
        </pc:spChg>
        <pc:spChg chg="mod">
          <ac:chgData name="Dezhong Yao" userId="794760dbfb091494" providerId="LiveId" clId="{EABC2D78-19C7-4AD6-B975-783CF6483107}" dt="2020-08-15T00:56:32.634" v="94"/>
          <ac:spMkLst>
            <pc:docMk/>
            <pc:sldMk cId="1730486246" sldId="396"/>
            <ac:spMk id="20" creationId="{74965BAA-C997-4B96-980B-7A3F2EACCA43}"/>
          </ac:spMkLst>
        </pc:spChg>
        <pc:spChg chg="mod">
          <ac:chgData name="Dezhong Yao" userId="794760dbfb091494" providerId="LiveId" clId="{EABC2D78-19C7-4AD6-B975-783CF6483107}" dt="2020-08-15T00:56:32.634" v="94"/>
          <ac:spMkLst>
            <pc:docMk/>
            <pc:sldMk cId="1730486246" sldId="396"/>
            <ac:spMk id="21" creationId="{3C88AFE9-58AF-4F28-A625-1B602FC58865}"/>
          </ac:spMkLst>
        </pc:spChg>
        <pc:spChg chg="mod">
          <ac:chgData name="Dezhong Yao" userId="794760dbfb091494" providerId="LiveId" clId="{EABC2D78-19C7-4AD6-B975-783CF6483107}" dt="2020-08-15T00:56:32.634" v="94"/>
          <ac:spMkLst>
            <pc:docMk/>
            <pc:sldMk cId="1730486246" sldId="396"/>
            <ac:spMk id="22" creationId="{7E8580AB-44CE-4D52-A266-E021C968D692}"/>
          </ac:spMkLst>
        </pc:spChg>
        <pc:spChg chg="add mod">
          <ac:chgData name="Dezhong Yao" userId="794760dbfb091494" providerId="LiveId" clId="{EABC2D78-19C7-4AD6-B975-783CF6483107}" dt="2020-08-15T00:56:32.634" v="94"/>
          <ac:spMkLst>
            <pc:docMk/>
            <pc:sldMk cId="1730486246" sldId="396"/>
            <ac:spMk id="23" creationId="{52A1EB1F-C00B-4D18-AE60-0850F753FFF8}"/>
          </ac:spMkLst>
        </pc:spChg>
        <pc:spChg chg="add mod">
          <ac:chgData name="Dezhong Yao" userId="794760dbfb091494" providerId="LiveId" clId="{EABC2D78-19C7-4AD6-B975-783CF6483107}" dt="2020-08-15T00:56:32.634" v="94"/>
          <ac:spMkLst>
            <pc:docMk/>
            <pc:sldMk cId="1730486246" sldId="396"/>
            <ac:spMk id="24" creationId="{DD05B300-040F-4B89-8313-CD6993D25867}"/>
          </ac:spMkLst>
        </pc:spChg>
        <pc:spChg chg="add mod">
          <ac:chgData name="Dezhong Yao" userId="794760dbfb091494" providerId="LiveId" clId="{EABC2D78-19C7-4AD6-B975-783CF6483107}" dt="2020-08-15T00:56:32.634" v="94"/>
          <ac:spMkLst>
            <pc:docMk/>
            <pc:sldMk cId="1730486246" sldId="396"/>
            <ac:spMk id="25" creationId="{C127C71B-57DD-4CA8-8813-E01507E29DA8}"/>
          </ac:spMkLst>
        </pc:spChg>
        <pc:spChg chg="add mod">
          <ac:chgData name="Dezhong Yao" userId="794760dbfb091494" providerId="LiveId" clId="{EABC2D78-19C7-4AD6-B975-783CF6483107}" dt="2020-08-15T00:56:32.634" v="94"/>
          <ac:spMkLst>
            <pc:docMk/>
            <pc:sldMk cId="1730486246" sldId="396"/>
            <ac:spMk id="26" creationId="{4E8923E5-6BA8-4A64-BB85-3AFC112EAEAF}"/>
          </ac:spMkLst>
        </pc:spChg>
        <pc:grpChg chg="add del mod">
          <ac:chgData name="Dezhong Yao" userId="794760dbfb091494" providerId="LiveId" clId="{EABC2D78-19C7-4AD6-B975-783CF6483107}" dt="2020-08-15T00:56:32.400" v="93" actId="478"/>
          <ac:grpSpMkLst>
            <pc:docMk/>
            <pc:sldMk cId="1730486246" sldId="396"/>
            <ac:grpSpMk id="9" creationId="{A91F8A7F-700B-4C8B-A757-FA31BDF45C42}"/>
          </ac:grpSpMkLst>
        </pc:grpChg>
        <pc:grpChg chg="add mod">
          <ac:chgData name="Dezhong Yao" userId="794760dbfb091494" providerId="LiveId" clId="{EABC2D78-19C7-4AD6-B975-783CF6483107}" dt="2020-08-15T00:56:32.634" v="94"/>
          <ac:grpSpMkLst>
            <pc:docMk/>
            <pc:sldMk cId="1730486246" sldId="396"/>
            <ac:grpSpMk id="16" creationId="{27677C94-F72C-497C-A1F2-DCEC069CF232}"/>
          </ac:grpSpMkLst>
        </pc:grpChg>
        <pc:picChg chg="del">
          <ac:chgData name="Dezhong Yao" userId="794760dbfb091494" providerId="LiveId" clId="{EABC2D78-19C7-4AD6-B975-783CF6483107}" dt="2020-08-15T00:56:17.609" v="91" actId="478"/>
          <ac:picMkLst>
            <pc:docMk/>
            <pc:sldMk cId="1730486246" sldId="396"/>
            <ac:picMk id="4" creationId="{FF712D4B-DFF7-4557-916E-B811A9D16D75}"/>
          </ac:picMkLst>
        </pc:picChg>
      </pc:sldChg>
      <pc:sldChg chg="addSp delSp mod">
        <pc:chgData name="Dezhong Yao" userId="794760dbfb091494" providerId="LiveId" clId="{EABC2D78-19C7-4AD6-B975-783CF6483107}" dt="2020-08-15T00:56:50.192" v="96" actId="22"/>
        <pc:sldMkLst>
          <pc:docMk/>
          <pc:sldMk cId="3736177002" sldId="397"/>
        </pc:sldMkLst>
        <pc:spChg chg="add">
          <ac:chgData name="Dezhong Yao" userId="794760dbfb091494" providerId="LiveId" clId="{EABC2D78-19C7-4AD6-B975-783CF6483107}" dt="2020-08-15T00:56:50.192" v="96" actId="22"/>
          <ac:spMkLst>
            <pc:docMk/>
            <pc:sldMk cId="3736177002" sldId="397"/>
            <ac:spMk id="6" creationId="{7AFB9271-80C0-49CB-935E-D3077346C5C5}"/>
          </ac:spMkLst>
        </pc:spChg>
        <pc:spChg chg="add">
          <ac:chgData name="Dezhong Yao" userId="794760dbfb091494" providerId="LiveId" clId="{EABC2D78-19C7-4AD6-B975-783CF6483107}" dt="2020-08-15T00:56:50.192" v="96" actId="22"/>
          <ac:spMkLst>
            <pc:docMk/>
            <pc:sldMk cId="3736177002" sldId="397"/>
            <ac:spMk id="7" creationId="{41163D38-04DC-4110-AA61-FC3F3EA48496}"/>
          </ac:spMkLst>
        </pc:spChg>
        <pc:spChg chg="add">
          <ac:chgData name="Dezhong Yao" userId="794760dbfb091494" providerId="LiveId" clId="{EABC2D78-19C7-4AD6-B975-783CF6483107}" dt="2020-08-15T00:56:50.192" v="96" actId="22"/>
          <ac:spMkLst>
            <pc:docMk/>
            <pc:sldMk cId="3736177002" sldId="397"/>
            <ac:spMk id="8" creationId="{00ACCD61-9247-4504-83C3-0206658D25C0}"/>
          </ac:spMkLst>
        </pc:spChg>
        <pc:spChg chg="add">
          <ac:chgData name="Dezhong Yao" userId="794760dbfb091494" providerId="LiveId" clId="{EABC2D78-19C7-4AD6-B975-783CF6483107}" dt="2020-08-15T00:56:50.192" v="96" actId="22"/>
          <ac:spMkLst>
            <pc:docMk/>
            <pc:sldMk cId="3736177002" sldId="397"/>
            <ac:spMk id="9" creationId="{24EE0D69-52C3-4473-B64B-B1981B31561A}"/>
          </ac:spMkLst>
        </pc:spChg>
        <pc:spChg chg="del">
          <ac:chgData name="Dezhong Yao" userId="794760dbfb091494" providerId="LiveId" clId="{EABC2D78-19C7-4AD6-B975-783CF6483107}" dt="2020-08-15T00:56:49.945" v="95" actId="478"/>
          <ac:spMkLst>
            <pc:docMk/>
            <pc:sldMk cId="3736177002" sldId="397"/>
            <ac:spMk id="12" creationId="{773970BF-5E99-4764-9C6B-4A9D962276B6}"/>
          </ac:spMkLst>
        </pc:spChg>
        <pc:spChg chg="del">
          <ac:chgData name="Dezhong Yao" userId="794760dbfb091494" providerId="LiveId" clId="{EABC2D78-19C7-4AD6-B975-783CF6483107}" dt="2020-08-15T00:56:49.945" v="95" actId="478"/>
          <ac:spMkLst>
            <pc:docMk/>
            <pc:sldMk cId="3736177002" sldId="397"/>
            <ac:spMk id="13" creationId="{A1CDC517-4D15-4F0E-8AE6-41FBCCEDC381}"/>
          </ac:spMkLst>
        </pc:spChg>
        <pc:spChg chg="del">
          <ac:chgData name="Dezhong Yao" userId="794760dbfb091494" providerId="LiveId" clId="{EABC2D78-19C7-4AD6-B975-783CF6483107}" dt="2020-08-15T00:56:49.945" v="95" actId="478"/>
          <ac:spMkLst>
            <pc:docMk/>
            <pc:sldMk cId="3736177002" sldId="397"/>
            <ac:spMk id="14" creationId="{88F8FAF8-DBCE-420D-9BE9-4D80C98FE9A4}"/>
          </ac:spMkLst>
        </pc:spChg>
        <pc:spChg chg="del">
          <ac:chgData name="Dezhong Yao" userId="794760dbfb091494" providerId="LiveId" clId="{EABC2D78-19C7-4AD6-B975-783CF6483107}" dt="2020-08-15T00:56:49.945" v="95" actId="478"/>
          <ac:spMkLst>
            <pc:docMk/>
            <pc:sldMk cId="3736177002" sldId="397"/>
            <ac:spMk id="15" creationId="{421B9742-91BF-410C-858A-B5AB09076137}"/>
          </ac:spMkLst>
        </pc:spChg>
        <pc:picChg chg="add">
          <ac:chgData name="Dezhong Yao" userId="794760dbfb091494" providerId="LiveId" clId="{EABC2D78-19C7-4AD6-B975-783CF6483107}" dt="2020-08-15T00:56:50.192" v="96" actId="22"/>
          <ac:picMkLst>
            <pc:docMk/>
            <pc:sldMk cId="3736177002" sldId="397"/>
            <ac:picMk id="4" creationId="{0BEB57FB-76CF-48CF-A544-89D82FBB4C91}"/>
          </ac:picMkLst>
        </pc:picChg>
        <pc:picChg chg="add">
          <ac:chgData name="Dezhong Yao" userId="794760dbfb091494" providerId="LiveId" clId="{EABC2D78-19C7-4AD6-B975-783CF6483107}" dt="2020-08-15T00:56:50.192" v="96" actId="22"/>
          <ac:picMkLst>
            <pc:docMk/>
            <pc:sldMk cId="3736177002" sldId="397"/>
            <ac:picMk id="5" creationId="{C51E5231-B2ED-4583-94E6-4CAEFA6F975F}"/>
          </ac:picMkLst>
        </pc:picChg>
        <pc:picChg chg="del">
          <ac:chgData name="Dezhong Yao" userId="794760dbfb091494" providerId="LiveId" clId="{EABC2D78-19C7-4AD6-B975-783CF6483107}" dt="2020-08-15T00:56:49.945" v="95" actId="478"/>
          <ac:picMkLst>
            <pc:docMk/>
            <pc:sldMk cId="3736177002" sldId="397"/>
            <ac:picMk id="10" creationId="{FF732D43-B51B-48E1-964B-16BA6B467E69}"/>
          </ac:picMkLst>
        </pc:picChg>
        <pc:picChg chg="del">
          <ac:chgData name="Dezhong Yao" userId="794760dbfb091494" providerId="LiveId" clId="{EABC2D78-19C7-4AD6-B975-783CF6483107}" dt="2020-08-15T00:56:49.945" v="95" actId="478"/>
          <ac:picMkLst>
            <pc:docMk/>
            <pc:sldMk cId="3736177002" sldId="397"/>
            <ac:picMk id="11" creationId="{5D9E329F-66FB-4A63-B107-559F5139A7B4}"/>
          </ac:picMkLst>
        </pc:picChg>
      </pc:sldChg>
    </pc:docChg>
  </pc:docChgLst>
  <pc:docChgLst>
    <pc:chgData name="Dezhong Yao" userId="794760dbfb091494" providerId="LiveId" clId="{6A93F0AB-54F6-42DF-8696-544E7A873E31}"/>
  </pc:docChgLst>
  <pc:docChgLst>
    <pc:chgData name="Dezhong Yao" userId="794760dbfb091494" providerId="LiveId" clId="{13F6D098-1DB4-4AC2-92AB-70634E691749}"/>
  </pc:docChgLst>
</pc:chgInfo>
</file>

<file path=ppt/charts/_rels/chart1.xml.rels><?xml version="1.0" encoding="UTF-8" standalone="yes"?>
<Relationships xmlns="http://schemas.openxmlformats.org/package/2006/relationships"><Relationship Id="rId2" Type="http://schemas.openxmlformats.org/officeDocument/2006/relationships/oleObject" Target="&#24037;&#20316;&#31807;1"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822086923122641"/>
          <c:y val="4.3456485966074702E-2"/>
          <c:w val="0.78875805937475951"/>
          <c:h val="0.83202746126400251"/>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Sheet1!$A$1:$B$1</c:f>
              <c:strCache>
                <c:ptCount val="2"/>
                <c:pt idx="0">
                  <c:v>Hadoop</c:v>
                </c:pt>
                <c:pt idx="1">
                  <c:v>Spark</c:v>
                </c:pt>
              </c:strCache>
            </c:strRef>
          </c:cat>
          <c:val>
            <c:numRef>
              <c:f>Sheet1!$A$2:$B$2</c:f>
              <c:numCache>
                <c:formatCode>General</c:formatCode>
                <c:ptCount val="2"/>
                <c:pt idx="0">
                  <c:v>110</c:v>
                </c:pt>
                <c:pt idx="1">
                  <c:v>0.9</c:v>
                </c:pt>
              </c:numCache>
            </c:numRef>
          </c:val>
          <c:extLst>
            <c:ext xmlns:c16="http://schemas.microsoft.com/office/drawing/2014/chart" uri="{C3380CC4-5D6E-409C-BE32-E72D297353CC}">
              <c16:uniqueId val="{00000000-8C07-4EBA-A368-6BF7B4534286}"/>
            </c:ext>
          </c:extLst>
        </c:ser>
        <c:dLbls>
          <c:showLegendKey val="0"/>
          <c:showVal val="0"/>
          <c:showCatName val="0"/>
          <c:showSerName val="0"/>
          <c:showPercent val="0"/>
          <c:showBubbleSize val="0"/>
        </c:dLbls>
        <c:gapWidth val="219"/>
        <c:overlap val="-27"/>
        <c:axId val="235050880"/>
        <c:axId val="235052416"/>
      </c:barChart>
      <c:catAx>
        <c:axId val="235050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zh-CN"/>
          </a:p>
        </c:txPr>
        <c:crossAx val="235052416"/>
        <c:crosses val="autoZero"/>
        <c:auto val="1"/>
        <c:lblAlgn val="ctr"/>
        <c:lblOffset val="100"/>
        <c:noMultiLvlLbl val="0"/>
      </c:catAx>
      <c:valAx>
        <c:axId val="235052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执行时间</a:t>
                </a:r>
                <a:r>
                  <a:rPr lang="en-US" altLang="zh-CN"/>
                  <a:t>(s)</a:t>
                </a:r>
                <a:endParaRPr lang="zh-CN" altLang="en-US"/>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35050880"/>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2214A3-3F88-4F8C-9535-75EFDCF7CD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02A0A0-E67F-467E-83FA-702EDBC924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551120-5D73-4F11-B00A-D11A8CDDC3D5}" type="datetimeFigureOut">
              <a:rPr lang="en-US" smtClean="0"/>
              <a:t>3/14/2024</a:t>
            </a:fld>
            <a:endParaRPr lang="en-US"/>
          </a:p>
        </p:txBody>
      </p:sp>
      <p:sp>
        <p:nvSpPr>
          <p:cNvPr id="4" name="Footer Placeholder 3">
            <a:extLst>
              <a:ext uri="{FF2B5EF4-FFF2-40B4-BE49-F238E27FC236}">
                <a16:creationId xmlns:a16="http://schemas.microsoft.com/office/drawing/2014/main" id="{FF4706E4-1A0F-4855-BF01-43785CA6F2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15320B-4710-4525-9E64-910BF1C415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3E5BB6-6F62-411B-A5D8-BAA9C12C4E15}" type="slidenum">
              <a:rPr lang="en-US" smtClean="0"/>
              <a:t>‹#›</a:t>
            </a:fld>
            <a:endParaRPr lang="en-US"/>
          </a:p>
        </p:txBody>
      </p:sp>
    </p:spTree>
    <p:extLst>
      <p:ext uri="{BB962C8B-B14F-4D97-AF65-F5344CB8AC3E}">
        <p14:creationId xmlns:p14="http://schemas.microsoft.com/office/powerpoint/2010/main" val="4217277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540A95-8684-4242-BA5D-54BF78558A63}" type="datetimeFigureOut">
              <a:rPr lang="en-US" smtClean="0"/>
              <a:t>3/14/2024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8C867-6391-42B0-BDD5-59160486EF0A}" type="slidenum">
              <a:rPr lang="en-US" smtClean="0"/>
              <a:t>‹#›</a:t>
            </a:fld>
            <a:endParaRPr lang="en-US"/>
          </a:p>
        </p:txBody>
      </p:sp>
    </p:spTree>
    <p:extLst>
      <p:ext uri="{BB962C8B-B14F-4D97-AF65-F5344CB8AC3E}">
        <p14:creationId xmlns:p14="http://schemas.microsoft.com/office/powerpoint/2010/main" val="435485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aike.baidu.com/item/%E7%88%B1%E4%B8%81%E5%A0%A1%E5%A4%A7%E5%AD%A6/323601"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baike.baidu.com/item/LCF/18588751"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1</a:t>
            </a:fld>
            <a:endParaRPr lang="en-US"/>
          </a:p>
        </p:txBody>
      </p:sp>
    </p:spTree>
    <p:extLst>
      <p:ext uri="{BB962C8B-B14F-4D97-AF65-F5344CB8AC3E}">
        <p14:creationId xmlns:p14="http://schemas.microsoft.com/office/powerpoint/2010/main" val="1994830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它正好只有这三种机制，？</a:t>
            </a:r>
            <a:endParaRPr kumimoji="1"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9</a:t>
            </a:fld>
            <a:endParaRPr lang="en-US"/>
          </a:p>
        </p:txBody>
      </p:sp>
    </p:spTree>
    <p:extLst>
      <p:ext uri="{BB962C8B-B14F-4D97-AF65-F5344CB8AC3E}">
        <p14:creationId xmlns:p14="http://schemas.microsoft.com/office/powerpoint/2010/main" val="3436922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ML (meta language)</a:t>
            </a:r>
            <a:r>
              <a:rPr lang="zh-CN" altLang="en-US" sz="1200" b="0" i="0" u="none" strike="noStrike" kern="1200" dirty="0">
                <a:solidFill>
                  <a:schemeClr val="tx1"/>
                </a:solidFill>
                <a:effectLst/>
                <a:latin typeface="+mn-lt"/>
                <a:ea typeface="+mn-ea"/>
                <a:cs typeface="+mn-cs"/>
              </a:rPr>
              <a:t>是一个通用的函数式编程语言，它是由</a:t>
            </a:r>
            <a:r>
              <a:rPr lang="zh-CN" altLang="en-US" sz="1200" b="0" i="0" u="none" strike="noStrike" kern="1200" dirty="0">
                <a:solidFill>
                  <a:schemeClr val="tx1"/>
                </a:solidFill>
                <a:effectLst/>
                <a:latin typeface="+mn-lt"/>
                <a:ea typeface="+mn-ea"/>
                <a:cs typeface="+mn-cs"/>
                <a:hlinkClick r:id="rId3"/>
              </a:rPr>
              <a:t>爱丁堡大学</a:t>
            </a:r>
            <a:r>
              <a:rPr lang="zh-CN" altLang="en-US" sz="1200" b="0" i="0" u="none" strike="noStrike" kern="1200" dirty="0">
                <a:solidFill>
                  <a:schemeClr val="tx1"/>
                </a:solidFill>
                <a:effectLst/>
                <a:latin typeface="+mn-lt"/>
                <a:ea typeface="+mn-ea"/>
                <a:cs typeface="+mn-cs"/>
              </a:rPr>
              <a:t>的</a:t>
            </a:r>
            <a:r>
              <a:rPr lang="en" altLang="zh-CN" sz="1200" b="0" i="0" u="none" strike="noStrike" kern="1200" dirty="0">
                <a:solidFill>
                  <a:schemeClr val="tx1"/>
                </a:solidFill>
                <a:effectLst/>
                <a:latin typeface="+mn-lt"/>
                <a:ea typeface="+mn-ea"/>
                <a:cs typeface="+mn-cs"/>
              </a:rPr>
              <a:t>Robin Milner</a:t>
            </a:r>
            <a:r>
              <a:rPr lang="zh-CN" altLang="en-US" sz="1200" b="0" i="0" u="none" strike="noStrike" kern="1200" dirty="0">
                <a:solidFill>
                  <a:schemeClr val="tx1"/>
                </a:solidFill>
                <a:effectLst/>
                <a:latin typeface="+mn-lt"/>
                <a:ea typeface="+mn-ea"/>
                <a:cs typeface="+mn-cs"/>
              </a:rPr>
              <a:t>及他人在二十世纪七十年代晚期开发的。它的语法是从</a:t>
            </a:r>
            <a:r>
              <a:rPr lang="en" altLang="zh-CN" sz="1200" b="0" i="0" u="none" strike="noStrike" kern="1200" dirty="0">
                <a:solidFill>
                  <a:schemeClr val="tx1"/>
                </a:solidFill>
                <a:effectLst/>
                <a:latin typeface="+mn-lt"/>
                <a:ea typeface="+mn-ea"/>
                <a:cs typeface="+mn-cs"/>
              </a:rPr>
              <a:t>ISWIM</a:t>
            </a:r>
            <a:r>
              <a:rPr lang="zh-CN" altLang="en-US" sz="1200" b="0" i="0" u="none" strike="noStrike" kern="1200" dirty="0">
                <a:solidFill>
                  <a:schemeClr val="tx1"/>
                </a:solidFill>
                <a:effectLst/>
                <a:latin typeface="+mn-lt"/>
                <a:ea typeface="+mn-ea"/>
                <a:cs typeface="+mn-cs"/>
              </a:rPr>
              <a:t>得到的灵感。作为元语言的</a:t>
            </a:r>
            <a:r>
              <a:rPr lang="en" altLang="zh-CN" sz="1200" b="0" i="0" u="none" strike="noStrike" kern="1200" dirty="0">
                <a:solidFill>
                  <a:schemeClr val="tx1"/>
                </a:solidFill>
                <a:effectLst/>
                <a:latin typeface="+mn-lt"/>
                <a:ea typeface="+mn-ea"/>
                <a:cs typeface="+mn-cs"/>
              </a:rPr>
              <a:t>ML</a:t>
            </a:r>
            <a:r>
              <a:rPr lang="zh-CN" altLang="en-US" sz="1200" b="0" i="0" u="none" strike="noStrike" kern="1200" dirty="0">
                <a:solidFill>
                  <a:schemeClr val="tx1"/>
                </a:solidFill>
                <a:effectLst/>
                <a:latin typeface="+mn-lt"/>
                <a:ea typeface="+mn-ea"/>
                <a:cs typeface="+mn-cs"/>
              </a:rPr>
              <a:t>是为了帮助在</a:t>
            </a:r>
            <a:r>
              <a:rPr lang="en" altLang="zh-CN" sz="1200" b="0" i="0" u="none" strike="noStrike" kern="1200" dirty="0">
                <a:solidFill>
                  <a:schemeClr val="tx1"/>
                </a:solidFill>
                <a:effectLst/>
                <a:latin typeface="+mn-lt"/>
                <a:ea typeface="+mn-ea"/>
                <a:cs typeface="+mn-cs"/>
                <a:hlinkClick r:id="rId4"/>
              </a:rPr>
              <a:t>LCF</a:t>
            </a:r>
            <a:r>
              <a:rPr lang="zh-CN" altLang="en-US" sz="1200" b="0" i="0" u="none" strike="noStrike" kern="1200" dirty="0">
                <a:solidFill>
                  <a:schemeClr val="tx1"/>
                </a:solidFill>
                <a:effectLst/>
                <a:latin typeface="+mn-lt"/>
                <a:ea typeface="+mn-ea"/>
                <a:cs typeface="+mn-cs"/>
              </a:rPr>
              <a:t>定理证明机中寻找证明策略而构想出来的。（之前的元语言是</a:t>
            </a:r>
            <a:r>
              <a:rPr lang="en" altLang="zh-CN" sz="1200" b="0" i="0" u="none" strike="noStrike" kern="1200" dirty="0" err="1">
                <a:solidFill>
                  <a:schemeClr val="tx1"/>
                </a:solidFill>
                <a:effectLst/>
                <a:latin typeface="+mn-lt"/>
                <a:ea typeface="+mn-ea"/>
                <a:cs typeface="+mn-cs"/>
              </a:rPr>
              <a:t>pplambda</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它联合了一阶逻辑演算、多态及</a:t>
            </a:r>
            <a:r>
              <a:rPr lang="el-GR" altLang="zh-CN" sz="1200" b="0" i="0" u="none" strike="noStrike" kern="1200" dirty="0">
                <a:solidFill>
                  <a:schemeClr val="tx1"/>
                </a:solidFill>
                <a:effectLst/>
                <a:latin typeface="+mn-lt"/>
                <a:ea typeface="+mn-ea"/>
                <a:cs typeface="+mn-cs"/>
              </a:rPr>
              <a:t>Λ</a:t>
            </a:r>
            <a:r>
              <a:rPr lang="zh-CN" altLang="en-US" sz="1200" b="0" i="0" u="none" strike="noStrike" kern="1200" dirty="0">
                <a:solidFill>
                  <a:schemeClr val="tx1"/>
                </a:solidFill>
                <a:effectLst/>
                <a:latin typeface="+mn-lt"/>
                <a:ea typeface="+mn-ea"/>
                <a:cs typeface="+mn-cs"/>
              </a:rPr>
              <a:t>演算）。它使用了</a:t>
            </a:r>
            <a:r>
              <a:rPr lang="en" altLang="zh-CN" sz="1200" b="0" i="0" u="none" strike="noStrike" kern="1200" dirty="0" err="1">
                <a:solidFill>
                  <a:schemeClr val="tx1"/>
                </a:solidFill>
                <a:effectLst/>
                <a:latin typeface="+mn-lt"/>
                <a:ea typeface="+mn-ea"/>
                <a:cs typeface="+mn-cs"/>
              </a:rPr>
              <a:t>Hindley</a:t>
            </a:r>
            <a:r>
              <a:rPr lang="en" altLang="zh-CN" sz="1200" b="0" i="0" u="none" strike="noStrike" kern="1200" dirty="0">
                <a:solidFill>
                  <a:schemeClr val="tx1"/>
                </a:solidFill>
                <a:effectLst/>
                <a:latin typeface="+mn-lt"/>
                <a:ea typeface="+mn-ea"/>
                <a:cs typeface="+mn-cs"/>
              </a:rPr>
              <a:t>-Milner</a:t>
            </a:r>
            <a:r>
              <a:rPr lang="zh-CN" altLang="en-US" sz="1200" b="0" i="0" u="none" strike="noStrike" kern="1200" dirty="0">
                <a:solidFill>
                  <a:schemeClr val="tx1"/>
                </a:solidFill>
                <a:effectLst/>
                <a:latin typeface="+mn-lt"/>
                <a:ea typeface="+mn-ea"/>
                <a:cs typeface="+mn-cs"/>
              </a:rPr>
              <a:t>类型推论算法来推测大多数值的类型，而不需要四处使用注解。</a:t>
            </a:r>
            <a:endParaRPr kumimoji="1"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21</a:t>
            </a:fld>
            <a:endParaRPr lang="en-US"/>
          </a:p>
        </p:txBody>
      </p:sp>
    </p:spTree>
    <p:extLst>
      <p:ext uri="{BB962C8B-B14F-4D97-AF65-F5344CB8AC3E}">
        <p14:creationId xmlns:p14="http://schemas.microsoft.com/office/powerpoint/2010/main" val="293068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RR:</a:t>
            </a:r>
            <a:r>
              <a:rPr lang="en-US" altLang="zh-CN" baseline="0" dirty="0" smtClean="0"/>
              <a:t> record reader</a:t>
            </a:r>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40</a:t>
            </a:fld>
            <a:endParaRPr lang="en-US"/>
          </a:p>
        </p:txBody>
      </p:sp>
    </p:spTree>
    <p:extLst>
      <p:ext uri="{BB962C8B-B14F-4D97-AF65-F5344CB8AC3E}">
        <p14:creationId xmlns:p14="http://schemas.microsoft.com/office/powerpoint/2010/main" val="2867768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81</a:t>
            </a:fld>
            <a:endParaRPr lang="en-US"/>
          </a:p>
        </p:txBody>
      </p:sp>
    </p:spTree>
    <p:extLst>
      <p:ext uri="{BB962C8B-B14F-4D97-AF65-F5344CB8AC3E}">
        <p14:creationId xmlns:p14="http://schemas.microsoft.com/office/powerpoint/2010/main" val="3237805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20BC0-6945-4D57-B900-B62366A0B4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1191B0-3043-425A-8718-1EE368E58A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EF94A0-1433-4389-9322-BC9D59EF3A63}"/>
              </a:ext>
            </a:extLst>
          </p:cNvPr>
          <p:cNvSpPr>
            <a:spLocks noGrp="1"/>
          </p:cNvSpPr>
          <p:nvPr>
            <p:ph type="dt" sz="half" idx="10"/>
          </p:nvPr>
        </p:nvSpPr>
        <p:spPr/>
        <p:txBody>
          <a:bodyPr/>
          <a:lstStyle/>
          <a:p>
            <a:fld id="{13F38CD4-B920-6E47-B47B-956A1ABBA9CF}" type="datetime1">
              <a:rPr lang="zh-CN" altLang="en-US" smtClean="0"/>
              <a:t>2024/3/14</a:t>
            </a:fld>
            <a:endParaRPr lang="en-US"/>
          </a:p>
        </p:txBody>
      </p:sp>
      <p:sp>
        <p:nvSpPr>
          <p:cNvPr id="5" name="Footer Placeholder 4">
            <a:extLst>
              <a:ext uri="{FF2B5EF4-FFF2-40B4-BE49-F238E27FC236}">
                <a16:creationId xmlns:a16="http://schemas.microsoft.com/office/drawing/2014/main" id="{9CA3FF44-B9BA-47E5-82E0-0DCADF6A5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94134A-E263-402C-8B2D-958F5FB7BD86}"/>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3632798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99BF-91C6-4113-9200-1CE60799CF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3C72A2-B018-4887-A0DA-4FDB8E2366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40BAED-4F9B-4CE9-B2B5-DC4D58BF9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09BEDB-4930-40A5-989B-B3046AAEE69D}"/>
              </a:ext>
            </a:extLst>
          </p:cNvPr>
          <p:cNvSpPr>
            <a:spLocks noGrp="1"/>
          </p:cNvSpPr>
          <p:nvPr>
            <p:ph type="dt" sz="half" idx="10"/>
          </p:nvPr>
        </p:nvSpPr>
        <p:spPr/>
        <p:txBody>
          <a:bodyPr/>
          <a:lstStyle/>
          <a:p>
            <a:fld id="{765AAD84-9EE9-2741-BF57-F80B1E290808}" type="datetime1">
              <a:rPr lang="zh-CN" altLang="en-US" smtClean="0"/>
              <a:t>2024/3/14</a:t>
            </a:fld>
            <a:endParaRPr lang="en-US"/>
          </a:p>
        </p:txBody>
      </p:sp>
      <p:sp>
        <p:nvSpPr>
          <p:cNvPr id="6" name="Footer Placeholder 5">
            <a:extLst>
              <a:ext uri="{FF2B5EF4-FFF2-40B4-BE49-F238E27FC236}">
                <a16:creationId xmlns:a16="http://schemas.microsoft.com/office/drawing/2014/main" id="{CCDC55A0-1BE3-4D90-AD30-0C13E930B9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B4EDEF-2244-44FC-8DF8-A6E98543299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1080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4D56-AA44-4057-983C-C147CEA348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B6D0AD-66F7-4424-B396-67193CB7460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C27A4-7472-447D-B3A2-D7F146EE359F}"/>
              </a:ext>
            </a:extLst>
          </p:cNvPr>
          <p:cNvSpPr>
            <a:spLocks noGrp="1"/>
          </p:cNvSpPr>
          <p:nvPr>
            <p:ph type="dt" sz="half" idx="10"/>
          </p:nvPr>
        </p:nvSpPr>
        <p:spPr/>
        <p:txBody>
          <a:bodyPr/>
          <a:lstStyle/>
          <a:p>
            <a:fld id="{1273120D-35BE-214C-84DE-591E0A7E7D4D}" type="datetime1">
              <a:rPr lang="zh-CN" altLang="en-US" smtClean="0"/>
              <a:t>2024/3/14</a:t>
            </a:fld>
            <a:endParaRPr lang="en-US"/>
          </a:p>
        </p:txBody>
      </p:sp>
      <p:sp>
        <p:nvSpPr>
          <p:cNvPr id="5" name="Footer Placeholder 4">
            <a:extLst>
              <a:ext uri="{FF2B5EF4-FFF2-40B4-BE49-F238E27FC236}">
                <a16:creationId xmlns:a16="http://schemas.microsoft.com/office/drawing/2014/main" id="{B1637404-4419-495E-B6C9-20BFEB952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E71C57-4C20-4520-BB6C-1B795D91A49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865622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EC8524-7C04-4C8A-892C-06C47CC05A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D53247-D2BC-4998-846D-A57A686D66D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1FAD3-2D3B-4412-A7A8-65EC8FFB1DBC}"/>
              </a:ext>
            </a:extLst>
          </p:cNvPr>
          <p:cNvSpPr>
            <a:spLocks noGrp="1"/>
          </p:cNvSpPr>
          <p:nvPr>
            <p:ph type="dt" sz="half" idx="10"/>
          </p:nvPr>
        </p:nvSpPr>
        <p:spPr/>
        <p:txBody>
          <a:bodyPr/>
          <a:lstStyle/>
          <a:p>
            <a:fld id="{2BCAFC6F-66FB-A642-81BA-8F4115CA5365}" type="datetime1">
              <a:rPr lang="zh-CN" altLang="en-US" smtClean="0"/>
              <a:t>2024/3/14</a:t>
            </a:fld>
            <a:endParaRPr lang="en-US"/>
          </a:p>
        </p:txBody>
      </p:sp>
      <p:sp>
        <p:nvSpPr>
          <p:cNvPr id="5" name="Footer Placeholder 4">
            <a:extLst>
              <a:ext uri="{FF2B5EF4-FFF2-40B4-BE49-F238E27FC236}">
                <a16:creationId xmlns:a16="http://schemas.microsoft.com/office/drawing/2014/main" id="{3011049F-B63E-4E2C-81A9-4EDC5A497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16C4CD-CCCF-4118-852D-0AC690476F2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494227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524000" y="76200"/>
            <a:ext cx="10668000" cy="9144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3010865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237A-182B-4E57-B2E4-B3480A2A8EF0}"/>
              </a:ext>
            </a:extLst>
          </p:cNvPr>
          <p:cNvSpPr>
            <a:spLocks noGrp="1"/>
          </p:cNvSpPr>
          <p:nvPr>
            <p:ph type="title"/>
          </p:nvPr>
        </p:nvSpPr>
        <p:spPr>
          <a:xfrm>
            <a:off x="680483" y="136525"/>
            <a:ext cx="10930269" cy="841669"/>
          </a:xfrm>
        </p:spPr>
        <p:txBody>
          <a:bodyPr/>
          <a:lstStyle>
            <a:lvl1pPr>
              <a:defRPr b="1" baseline="0">
                <a:latin typeface="Arial" panose="020B0604020202020204" pitchFamily="34" charset="0"/>
                <a:ea typeface="微软雅黑" panose="020B0503020204020204" pitchFamily="34" charset="-122"/>
              </a:defRPr>
            </a:lvl1pPr>
          </a:lstStyle>
          <a:p>
            <a:r>
              <a:rPr lang="en-US"/>
              <a:t>Click to edit Master title style</a:t>
            </a:r>
          </a:p>
        </p:txBody>
      </p:sp>
      <p:sp>
        <p:nvSpPr>
          <p:cNvPr id="3" name="Content Placeholder 2">
            <a:extLst>
              <a:ext uri="{FF2B5EF4-FFF2-40B4-BE49-F238E27FC236}">
                <a16:creationId xmlns:a16="http://schemas.microsoft.com/office/drawing/2014/main" id="{74149F53-5EE3-4189-A262-039F487B6534}"/>
              </a:ext>
            </a:extLst>
          </p:cNvPr>
          <p:cNvSpPr>
            <a:spLocks noGrp="1"/>
          </p:cNvSpPr>
          <p:nvPr>
            <p:ph idx="1"/>
          </p:nvPr>
        </p:nvSpPr>
        <p:spPr>
          <a:xfrm>
            <a:off x="680483" y="1160756"/>
            <a:ext cx="10930269" cy="5016207"/>
          </a:xfrm>
        </p:spPr>
        <p:txBody>
          <a:bodyPr/>
          <a:lstStyle>
            <a:lvl1pPr>
              <a:lnSpc>
                <a:spcPct val="100000"/>
              </a:lnSpc>
              <a:defRPr b="1" baseline="0">
                <a:ea typeface="微软雅黑" panose="020B0503020204020204" pitchFamily="34" charset="-122"/>
              </a:defRPr>
            </a:lvl1pPr>
            <a:lvl2pPr marL="685800" indent="-228600">
              <a:lnSpc>
                <a:spcPct val="100000"/>
              </a:lnSpc>
              <a:buFont typeface="Calibri" panose="020F0502020204030204" pitchFamily="34" charset="0"/>
              <a:buChar char="–"/>
              <a:defRPr baseline="0">
                <a:ea typeface="微软雅黑" panose="020B0503020204020204" pitchFamily="34" charset="-122"/>
              </a:defRPr>
            </a:lvl2pPr>
            <a:lvl3pPr>
              <a:lnSpc>
                <a:spcPct val="100000"/>
              </a:lnSpc>
              <a:defRPr baseline="0">
                <a:ea typeface="微软雅黑" panose="020B0503020204020204" pitchFamily="34" charset="-122"/>
              </a:defRPr>
            </a:lvl3pPr>
            <a:lvl4pPr>
              <a:lnSpc>
                <a:spcPct val="100000"/>
              </a:lnSpc>
              <a:defRPr baseline="0">
                <a:ea typeface="微软雅黑" panose="020B0503020204020204" pitchFamily="34" charset="-122"/>
              </a:defRPr>
            </a:lvl4pPr>
            <a:lvl5pPr>
              <a:lnSpc>
                <a:spcPct val="100000"/>
              </a:lnSpc>
              <a:defRPr baseline="0">
                <a:ea typeface="微软雅黑" panose="020B0503020204020204" pitchFamily="34"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5E27BA-14F8-4681-9ECC-A406F2ED9BB2}"/>
              </a:ext>
            </a:extLst>
          </p:cNvPr>
          <p:cNvSpPr>
            <a:spLocks noGrp="1"/>
          </p:cNvSpPr>
          <p:nvPr>
            <p:ph type="dt" sz="half" idx="10"/>
          </p:nvPr>
        </p:nvSpPr>
        <p:spPr/>
        <p:txBody>
          <a:bodyPr/>
          <a:lstStyle/>
          <a:p>
            <a:fld id="{42B2A232-956D-8143-B0E2-1BF6E739191C}" type="datetime1">
              <a:rPr lang="zh-CN" altLang="en-US" smtClean="0"/>
              <a:t>2024/3/14</a:t>
            </a:fld>
            <a:endParaRPr lang="en-US"/>
          </a:p>
        </p:txBody>
      </p:sp>
      <p:sp>
        <p:nvSpPr>
          <p:cNvPr id="5" name="Footer Placeholder 4">
            <a:extLst>
              <a:ext uri="{FF2B5EF4-FFF2-40B4-BE49-F238E27FC236}">
                <a16:creationId xmlns:a16="http://schemas.microsoft.com/office/drawing/2014/main" id="{7C115851-E655-4CC8-AF2C-8E58020F2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4D001-C4FC-4D92-A2B8-26BF44D0F3D8}"/>
              </a:ext>
            </a:extLst>
          </p:cNvPr>
          <p:cNvSpPr>
            <a:spLocks noGrp="1"/>
          </p:cNvSpPr>
          <p:nvPr>
            <p:ph type="sldNum" sz="quarter" idx="12"/>
          </p:nvPr>
        </p:nvSpPr>
        <p:spPr>
          <a:xfrm>
            <a:off x="8610600" y="6538912"/>
            <a:ext cx="2743200" cy="231898"/>
          </a:xfrm>
        </p:spPr>
        <p:txBody>
          <a:bodyPr/>
          <a:lstStyle/>
          <a:p>
            <a:fld id="{B13F0FA4-29F4-4B1D-A16B-0D7169EBD889}" type="slidenum">
              <a:rPr lang="en-US" smtClean="0"/>
              <a:t>‹#›</a:t>
            </a:fld>
            <a:endParaRPr lang="en-US"/>
          </a:p>
        </p:txBody>
      </p:sp>
      <p:cxnSp>
        <p:nvCxnSpPr>
          <p:cNvPr id="10" name="Straight Connector 9">
            <a:extLst>
              <a:ext uri="{FF2B5EF4-FFF2-40B4-BE49-F238E27FC236}">
                <a16:creationId xmlns:a16="http://schemas.microsoft.com/office/drawing/2014/main" id="{499077BB-9C6C-493C-9ECE-7FEB704F43AC}"/>
              </a:ext>
            </a:extLst>
          </p:cNvPr>
          <p:cNvCxnSpPr>
            <a:cxnSpLocks/>
          </p:cNvCxnSpPr>
          <p:nvPr userDrawn="1"/>
        </p:nvCxnSpPr>
        <p:spPr>
          <a:xfrm flipV="1">
            <a:off x="510363" y="978199"/>
            <a:ext cx="11281144" cy="1"/>
          </a:xfrm>
          <a:prstGeom prst="line">
            <a:avLst/>
          </a:prstGeom>
          <a:ln w="2222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19C0633-EFDF-45DA-B8DE-E48418A744EB}"/>
              </a:ext>
            </a:extLst>
          </p:cNvPr>
          <p:cNvCxnSpPr>
            <a:cxnSpLocks/>
            <a:stCxn id="4" idx="1"/>
          </p:cNvCxnSpPr>
          <p:nvPr userDrawn="1"/>
        </p:nvCxnSpPr>
        <p:spPr>
          <a:xfrm flipV="1">
            <a:off x="838200" y="6538912"/>
            <a:ext cx="10623698" cy="1"/>
          </a:xfrm>
          <a:prstGeom prst="line">
            <a:avLst/>
          </a:prstGeom>
          <a:ln w="158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0958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4EDF9-76A8-4431-93AD-2EB3A58CFC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F3D888-C69C-4D8C-ACFC-CD9FB4FFC989}"/>
              </a:ext>
            </a:extLst>
          </p:cNvPr>
          <p:cNvSpPr>
            <a:spLocks noGrp="1"/>
          </p:cNvSpPr>
          <p:nvPr>
            <p:ph type="dt" sz="half" idx="10"/>
          </p:nvPr>
        </p:nvSpPr>
        <p:spPr/>
        <p:txBody>
          <a:bodyPr/>
          <a:lstStyle/>
          <a:p>
            <a:fld id="{4C2369B1-E8F3-7F4C-AFBB-B82D2F20915F}" type="datetime1">
              <a:rPr lang="zh-CN" altLang="en-US" smtClean="0"/>
              <a:t>2024/3/14</a:t>
            </a:fld>
            <a:endParaRPr lang="en-US"/>
          </a:p>
        </p:txBody>
      </p:sp>
      <p:sp>
        <p:nvSpPr>
          <p:cNvPr id="4" name="Footer Placeholder 3">
            <a:extLst>
              <a:ext uri="{FF2B5EF4-FFF2-40B4-BE49-F238E27FC236}">
                <a16:creationId xmlns:a16="http://schemas.microsoft.com/office/drawing/2014/main" id="{63804ECA-A54A-4451-9BDB-BC4A4BD9ED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F3E59D-C148-4E1D-8D0B-343F6EA75D2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3534724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1203C-1A66-49EB-A3FE-A746741120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5D7E97-D8B2-422B-8FDA-2B3A2DF7DC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0D0CD9E-F8C1-4E6B-A57C-F1CF8B3122EC}"/>
              </a:ext>
            </a:extLst>
          </p:cNvPr>
          <p:cNvSpPr>
            <a:spLocks noGrp="1"/>
          </p:cNvSpPr>
          <p:nvPr>
            <p:ph type="dt" sz="half" idx="10"/>
          </p:nvPr>
        </p:nvSpPr>
        <p:spPr/>
        <p:txBody>
          <a:bodyPr/>
          <a:lstStyle/>
          <a:p>
            <a:fld id="{35BB85F9-D84B-164A-9B4C-1B28C8B7554B}" type="datetime1">
              <a:rPr lang="zh-CN" altLang="en-US" smtClean="0"/>
              <a:t>2024/3/14</a:t>
            </a:fld>
            <a:endParaRPr lang="en-US"/>
          </a:p>
        </p:txBody>
      </p:sp>
      <p:sp>
        <p:nvSpPr>
          <p:cNvPr id="5" name="Footer Placeholder 4">
            <a:extLst>
              <a:ext uri="{FF2B5EF4-FFF2-40B4-BE49-F238E27FC236}">
                <a16:creationId xmlns:a16="http://schemas.microsoft.com/office/drawing/2014/main" id="{4F8DCA73-425C-4847-A021-2A4E2E581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8714C-44E2-4EF0-AED7-308F99243D1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2584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A20DB-7F5D-4F34-855B-DCC67EC4BA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EBBDA6-8689-47FC-8883-08B4D70A03D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C5CABC-6D0F-48FE-91EC-5D71AE4774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A52347-459A-47C0-9A50-F0B7B56354D6}"/>
              </a:ext>
            </a:extLst>
          </p:cNvPr>
          <p:cNvSpPr>
            <a:spLocks noGrp="1"/>
          </p:cNvSpPr>
          <p:nvPr>
            <p:ph type="dt" sz="half" idx="10"/>
          </p:nvPr>
        </p:nvSpPr>
        <p:spPr/>
        <p:txBody>
          <a:bodyPr/>
          <a:lstStyle/>
          <a:p>
            <a:fld id="{1D747FA3-D52D-D244-86F0-889837BD3862}" type="datetime1">
              <a:rPr lang="zh-CN" altLang="en-US" smtClean="0"/>
              <a:t>2024/3/14</a:t>
            </a:fld>
            <a:endParaRPr lang="en-US"/>
          </a:p>
        </p:txBody>
      </p:sp>
      <p:sp>
        <p:nvSpPr>
          <p:cNvPr id="6" name="Footer Placeholder 5">
            <a:extLst>
              <a:ext uri="{FF2B5EF4-FFF2-40B4-BE49-F238E27FC236}">
                <a16:creationId xmlns:a16="http://schemas.microsoft.com/office/drawing/2014/main" id="{4C975A5D-ADB2-46E9-B004-2F48D5C491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09E9B2-B511-458C-8551-52CF235C682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90203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7848-8406-46AF-842C-C3F7E802FD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B140F3-E2F4-43D4-AC65-64533A620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C490802-C698-4E9A-89C3-0F8976D755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60E65A-4C1E-4592-BAA0-79D9E1EF09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8F971B-F2FB-43CB-A5AE-CCFAF7F176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355AA6-DCBA-4750-85E1-135828F672EC}"/>
              </a:ext>
            </a:extLst>
          </p:cNvPr>
          <p:cNvSpPr>
            <a:spLocks noGrp="1"/>
          </p:cNvSpPr>
          <p:nvPr>
            <p:ph type="dt" sz="half" idx="10"/>
          </p:nvPr>
        </p:nvSpPr>
        <p:spPr/>
        <p:txBody>
          <a:bodyPr/>
          <a:lstStyle/>
          <a:p>
            <a:fld id="{C16858A8-C3F8-8D4F-84A5-45BB3E927F17}" type="datetime1">
              <a:rPr lang="zh-CN" altLang="en-US" smtClean="0"/>
              <a:t>2024/3/14</a:t>
            </a:fld>
            <a:endParaRPr lang="en-US"/>
          </a:p>
        </p:txBody>
      </p:sp>
      <p:sp>
        <p:nvSpPr>
          <p:cNvPr id="8" name="Footer Placeholder 7">
            <a:extLst>
              <a:ext uri="{FF2B5EF4-FFF2-40B4-BE49-F238E27FC236}">
                <a16:creationId xmlns:a16="http://schemas.microsoft.com/office/drawing/2014/main" id="{95240E6D-1BD9-4604-B37E-501667CC62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C7A747-CB42-4100-B833-40B5A7827180}"/>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565520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6F93-F66C-4BBE-A32B-30B8204DD8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79D0CE-2055-4F68-86CB-40C7B1AA1B48}"/>
              </a:ext>
            </a:extLst>
          </p:cNvPr>
          <p:cNvSpPr>
            <a:spLocks noGrp="1"/>
          </p:cNvSpPr>
          <p:nvPr>
            <p:ph type="dt" sz="half" idx="10"/>
          </p:nvPr>
        </p:nvSpPr>
        <p:spPr/>
        <p:txBody>
          <a:bodyPr/>
          <a:lstStyle/>
          <a:p>
            <a:fld id="{20EBBC37-879B-394E-B22D-779BEACE02D8}" type="datetime1">
              <a:rPr lang="zh-CN" altLang="en-US" smtClean="0"/>
              <a:t>2024/3/14</a:t>
            </a:fld>
            <a:endParaRPr lang="en-US"/>
          </a:p>
        </p:txBody>
      </p:sp>
      <p:sp>
        <p:nvSpPr>
          <p:cNvPr id="4" name="Footer Placeholder 3">
            <a:extLst>
              <a:ext uri="{FF2B5EF4-FFF2-40B4-BE49-F238E27FC236}">
                <a16:creationId xmlns:a16="http://schemas.microsoft.com/office/drawing/2014/main" id="{DC7DD44B-FFFE-4CA3-9633-E3F1004DA1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057938-A244-42E7-9FB5-536F921B14EC}"/>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682046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1F106-6604-4D1D-BC7D-E201AB5B53FD}"/>
              </a:ext>
            </a:extLst>
          </p:cNvPr>
          <p:cNvSpPr>
            <a:spLocks noGrp="1"/>
          </p:cNvSpPr>
          <p:nvPr>
            <p:ph type="dt" sz="half" idx="10"/>
          </p:nvPr>
        </p:nvSpPr>
        <p:spPr/>
        <p:txBody>
          <a:bodyPr/>
          <a:lstStyle/>
          <a:p>
            <a:fld id="{AD4DFC79-DDB0-E246-AA59-DEDC7424DD8F}" type="datetime1">
              <a:rPr lang="zh-CN" altLang="en-US" smtClean="0"/>
              <a:t>2024/3/14</a:t>
            </a:fld>
            <a:endParaRPr lang="en-US"/>
          </a:p>
        </p:txBody>
      </p:sp>
      <p:sp>
        <p:nvSpPr>
          <p:cNvPr id="3" name="Footer Placeholder 2">
            <a:extLst>
              <a:ext uri="{FF2B5EF4-FFF2-40B4-BE49-F238E27FC236}">
                <a16:creationId xmlns:a16="http://schemas.microsoft.com/office/drawing/2014/main" id="{EF62908F-FEBC-448F-AC87-BBBBC9EE78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FF871D-B829-47F7-843A-050DFD05ADE1}"/>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286162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4E40-950E-48FE-AC43-2B4161261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999511-3DA9-4BA7-B263-FC5A0931F0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FD738A-234F-4F24-B2AD-A93FFC9A9E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45D562-9EC5-4B46-8365-7939A62339C5}"/>
              </a:ext>
            </a:extLst>
          </p:cNvPr>
          <p:cNvSpPr>
            <a:spLocks noGrp="1"/>
          </p:cNvSpPr>
          <p:nvPr>
            <p:ph type="dt" sz="half" idx="10"/>
          </p:nvPr>
        </p:nvSpPr>
        <p:spPr/>
        <p:txBody>
          <a:bodyPr/>
          <a:lstStyle/>
          <a:p>
            <a:fld id="{B1215F68-91A3-F04F-BDB2-1335DCC4C25B}" type="datetime1">
              <a:rPr lang="zh-CN" altLang="en-US" smtClean="0"/>
              <a:t>2024/3/14</a:t>
            </a:fld>
            <a:endParaRPr lang="en-US"/>
          </a:p>
        </p:txBody>
      </p:sp>
      <p:sp>
        <p:nvSpPr>
          <p:cNvPr id="6" name="Footer Placeholder 5">
            <a:extLst>
              <a:ext uri="{FF2B5EF4-FFF2-40B4-BE49-F238E27FC236}">
                <a16:creationId xmlns:a16="http://schemas.microsoft.com/office/drawing/2014/main" id="{50C3A9F7-DF00-40F5-9E5C-51785EBA42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D3B66-988F-4FA6-98E1-FA8908A8E31D}"/>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759031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29CA7C-E69B-468C-9A28-EEC29AC567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867C31-1BC0-4665-8605-5AB326B1D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433062-91E2-4A4D-BB83-12FD87DB19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A6F0F6-A186-634A-8826-C879E66F3B94}" type="datetime1">
              <a:rPr lang="zh-CN" altLang="en-US" smtClean="0"/>
              <a:t>2024/3/14</a:t>
            </a:fld>
            <a:endParaRPr lang="en-US"/>
          </a:p>
        </p:txBody>
      </p:sp>
      <p:sp>
        <p:nvSpPr>
          <p:cNvPr id="5" name="Footer Placeholder 4">
            <a:extLst>
              <a:ext uri="{FF2B5EF4-FFF2-40B4-BE49-F238E27FC236}">
                <a16:creationId xmlns:a16="http://schemas.microsoft.com/office/drawing/2014/main" id="{50C9969D-CBEF-4B19-9BB4-BB878169A7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FC00C6-DB87-4BE9-8628-CCD753433D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3F0FA4-29F4-4B1D-A16B-0D7169EBD889}" type="slidenum">
              <a:rPr lang="en-US" smtClean="0"/>
              <a:t>‹#›</a:t>
            </a:fld>
            <a:endParaRPr lang="en-US"/>
          </a:p>
        </p:txBody>
      </p:sp>
    </p:spTree>
    <p:extLst>
      <p:ext uri="{BB962C8B-B14F-4D97-AF65-F5344CB8AC3E}">
        <p14:creationId xmlns:p14="http://schemas.microsoft.com/office/powerpoint/2010/main" val="905023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tiff"/><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7.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0.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40.png"/><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5.emf"/><Relationship Id="rId4" Type="http://schemas.openxmlformats.org/officeDocument/2006/relationships/package" Target="../embeddings/Microsoft_Visio___.vsdx"/></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9.emf"/></Relationships>
</file>

<file path=ppt/slides/_rels/slide8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ECB360-467F-4A4D-9BC3-D07C76B6D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2"/>
            <a:ext cx="12192000" cy="6861544"/>
          </a:xfrm>
          <a:prstGeom prst="rect">
            <a:avLst/>
          </a:prstGeom>
        </p:spPr>
      </p:pic>
      <p:sp>
        <p:nvSpPr>
          <p:cNvPr id="2" name="Title 1">
            <a:extLst>
              <a:ext uri="{FF2B5EF4-FFF2-40B4-BE49-F238E27FC236}">
                <a16:creationId xmlns:a16="http://schemas.microsoft.com/office/drawing/2014/main" id="{2C24BA44-805B-4549-AC7D-EFD3D800D232}"/>
              </a:ext>
            </a:extLst>
          </p:cNvPr>
          <p:cNvSpPr>
            <a:spLocks noGrp="1"/>
          </p:cNvSpPr>
          <p:nvPr>
            <p:ph type="ctrTitle"/>
          </p:nvPr>
        </p:nvSpPr>
        <p:spPr>
          <a:xfrm>
            <a:off x="0" y="1931690"/>
            <a:ext cx="12192000" cy="2343254"/>
          </a:xfrm>
          <a:solidFill>
            <a:schemeClr val="accent1">
              <a:alpha val="92000"/>
            </a:schemeClr>
          </a:solidFill>
        </p:spPr>
        <p:txBody>
          <a:bodyPr anchor="t">
            <a:normAutofit/>
          </a:bodyPr>
          <a:lstStyle/>
          <a:p>
            <a:pPr>
              <a:lnSpc>
                <a:spcPct val="100000"/>
              </a:lnSpc>
            </a:pPr>
            <a:r>
              <a:rPr lang="ja-JP" altLang="en-US" sz="7200" b="1" spc="1000" dirty="0">
                <a:solidFill>
                  <a:schemeClr val="bg1"/>
                </a:solidFill>
                <a:latin typeface="Arial" panose="020B0604020202020204" pitchFamily="34" charset="0"/>
                <a:ea typeface="Microsoft YaHei" panose="020B0503020204020204" pitchFamily="34" charset="-122"/>
              </a:rPr>
              <a:t>大数据</a:t>
            </a:r>
            <a:r>
              <a:rPr lang="zh-CN" altLang="en-US" sz="7200" b="1" spc="1000" dirty="0">
                <a:solidFill>
                  <a:schemeClr val="bg1"/>
                </a:solidFill>
                <a:latin typeface="Arial" panose="020B0604020202020204" pitchFamily="34" charset="0"/>
                <a:ea typeface="Microsoft YaHei" panose="020B0503020204020204" pitchFamily="34" charset="-122"/>
              </a:rPr>
              <a:t>处理</a:t>
            </a:r>
            <a:r>
              <a:rPr lang="en-US" altLang="zh-CN" sz="7200" spc="1000" dirty="0">
                <a:solidFill>
                  <a:schemeClr val="bg1"/>
                </a:solidFill>
                <a:latin typeface="Arial" panose="020B0604020202020204" pitchFamily="34" charset="0"/>
                <a:ea typeface="Microsoft YaHei" panose="020B0503020204020204" pitchFamily="34" charset="-122"/>
              </a:rPr>
              <a:t/>
            </a:r>
            <a:br>
              <a:rPr lang="en-US" altLang="zh-CN" sz="7200" spc="1000" dirty="0">
                <a:solidFill>
                  <a:schemeClr val="bg1"/>
                </a:solidFill>
                <a:latin typeface="Arial" panose="020B0604020202020204" pitchFamily="34" charset="0"/>
                <a:ea typeface="Microsoft YaHei" panose="020B0503020204020204" pitchFamily="34" charset="-122"/>
              </a:rPr>
            </a:br>
            <a:r>
              <a:rPr lang="en-US" altLang="zh-CN" sz="4000" spc="100" dirty="0" smtClean="0">
                <a:solidFill>
                  <a:schemeClr val="bg1"/>
                </a:solidFill>
                <a:latin typeface="Arial" panose="020B0604020202020204" pitchFamily="34" charset="0"/>
                <a:ea typeface="Microsoft YaHei" panose="020B0503020204020204" pitchFamily="34" charset="-122"/>
              </a:rPr>
              <a:t>2024</a:t>
            </a:r>
            <a:r>
              <a:rPr lang="zh-CN" altLang="en-US" sz="4000" spc="100" dirty="0" smtClean="0">
                <a:solidFill>
                  <a:schemeClr val="bg1"/>
                </a:solidFill>
                <a:latin typeface="Arial" panose="020B0604020202020204" pitchFamily="34" charset="0"/>
                <a:ea typeface="Microsoft YaHei" panose="020B0503020204020204" pitchFamily="34" charset="-122"/>
              </a:rPr>
              <a:t>春</a:t>
            </a:r>
            <a:endParaRPr lang="en-US" sz="7200" spc="100" dirty="0">
              <a:solidFill>
                <a:schemeClr val="bg1"/>
              </a:solidFill>
              <a:latin typeface="Arial" panose="020B0604020202020204" pitchFamily="34" charset="0"/>
            </a:endParaRPr>
          </a:p>
        </p:txBody>
      </p:sp>
      <p:pic>
        <p:nvPicPr>
          <p:cNvPr id="15" name="图片 23" descr="图片包含 游戏机, 画&#10;&#10;描述已自动生成">
            <a:extLst>
              <a:ext uri="{FF2B5EF4-FFF2-40B4-BE49-F238E27FC236}">
                <a16:creationId xmlns:a16="http://schemas.microsoft.com/office/drawing/2014/main" id="{8FA209AF-FD11-4194-BC5D-D88C1D7F21E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297382" y="53162"/>
            <a:ext cx="3816841" cy="939140"/>
          </a:xfrm>
          <a:prstGeom prst="rect">
            <a:avLst/>
          </a:prstGeom>
          <a:solidFill>
            <a:schemeClr val="bg1">
              <a:alpha val="11000"/>
            </a:schemeClr>
          </a:solidFill>
        </p:spPr>
      </p:pic>
      <p:pic>
        <p:nvPicPr>
          <p:cNvPr id="19" name="Picture 18">
            <a:extLst>
              <a:ext uri="{FF2B5EF4-FFF2-40B4-BE49-F238E27FC236}">
                <a16:creationId xmlns:a16="http://schemas.microsoft.com/office/drawing/2014/main" id="{6B0C0DC3-BD70-495B-A46E-A5CAC2B7DD5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898931" y="4376348"/>
            <a:ext cx="2018530" cy="1051318"/>
          </a:xfrm>
          <a:prstGeom prst="rect">
            <a:avLst/>
          </a:prstGeom>
          <a:solidFill>
            <a:schemeClr val="bg1"/>
          </a:solidFill>
        </p:spPr>
      </p:pic>
      <p:pic>
        <p:nvPicPr>
          <p:cNvPr id="21" name="Picture 20">
            <a:extLst>
              <a:ext uri="{FF2B5EF4-FFF2-40B4-BE49-F238E27FC236}">
                <a16:creationId xmlns:a16="http://schemas.microsoft.com/office/drawing/2014/main" id="{0ECEB80F-30BB-48B1-9751-7745A5B2A6F8}"/>
              </a:ext>
            </a:extLst>
          </p:cNvPr>
          <p:cNvPicPr>
            <a:picLocks noChangeAspect="1"/>
          </p:cNvPicPr>
          <p:nvPr/>
        </p:nvPicPr>
        <p:blipFill rotWithShape="1">
          <a:blip r:embed="rId6">
            <a:extLst>
              <a:ext uri="{28A0092B-C50C-407E-A947-70E740481C1C}">
                <a14:useLocalDpi xmlns:a14="http://schemas.microsoft.com/office/drawing/2010/main" val="0"/>
              </a:ext>
            </a:extLst>
          </a:blip>
          <a:srcRect l="19716" r="19717"/>
          <a:stretch/>
        </p:blipFill>
        <p:spPr>
          <a:xfrm>
            <a:off x="4061385" y="5742751"/>
            <a:ext cx="1237286" cy="1098315"/>
          </a:xfrm>
          <a:prstGeom prst="rect">
            <a:avLst/>
          </a:prstGeom>
        </p:spPr>
      </p:pic>
      <p:pic>
        <p:nvPicPr>
          <p:cNvPr id="23" name="Picture 22">
            <a:extLst>
              <a:ext uri="{FF2B5EF4-FFF2-40B4-BE49-F238E27FC236}">
                <a16:creationId xmlns:a16="http://schemas.microsoft.com/office/drawing/2014/main" id="{DC391FCD-DEA5-4E7C-B471-88AAFBFF219E}"/>
              </a:ext>
            </a:extLst>
          </p:cNvPr>
          <p:cNvPicPr>
            <a:picLocks noChangeAspect="1"/>
          </p:cNvPicPr>
          <p:nvPr/>
        </p:nvPicPr>
        <p:blipFill rotWithShape="1">
          <a:blip r:embed="rId7">
            <a:extLst>
              <a:ext uri="{28A0092B-C50C-407E-A947-70E740481C1C}">
                <a14:useLocalDpi xmlns:a14="http://schemas.microsoft.com/office/drawing/2010/main" val="0"/>
              </a:ext>
            </a:extLst>
          </a:blip>
          <a:srcRect t="33735" b="32880"/>
          <a:stretch/>
        </p:blipFill>
        <p:spPr>
          <a:xfrm>
            <a:off x="5383838" y="5874382"/>
            <a:ext cx="3733992" cy="907380"/>
          </a:xfrm>
          <a:prstGeom prst="rect">
            <a:avLst/>
          </a:prstGeom>
          <a:solidFill>
            <a:schemeClr val="bg1"/>
          </a:solidFill>
        </p:spPr>
      </p:pic>
      <p:pic>
        <p:nvPicPr>
          <p:cNvPr id="25" name="Picture 24">
            <a:extLst>
              <a:ext uri="{FF2B5EF4-FFF2-40B4-BE49-F238E27FC236}">
                <a16:creationId xmlns:a16="http://schemas.microsoft.com/office/drawing/2014/main" id="{D64CEEE9-9DCC-4372-8EA3-81C12039CDC9}"/>
              </a:ext>
            </a:extLst>
          </p:cNvPr>
          <p:cNvPicPr>
            <a:picLocks noChangeAspect="1"/>
          </p:cNvPicPr>
          <p:nvPr/>
        </p:nvPicPr>
        <p:blipFill rotWithShape="1">
          <a:blip r:embed="rId8">
            <a:extLst>
              <a:ext uri="{28A0092B-C50C-407E-A947-70E740481C1C}">
                <a14:useLocalDpi xmlns:a14="http://schemas.microsoft.com/office/drawing/2010/main" val="0"/>
              </a:ext>
            </a:extLst>
          </a:blip>
          <a:srcRect t="34226" b="36216"/>
          <a:stretch/>
        </p:blipFill>
        <p:spPr>
          <a:xfrm>
            <a:off x="188844" y="6024473"/>
            <a:ext cx="2540620" cy="750955"/>
          </a:xfrm>
          <a:prstGeom prst="rect">
            <a:avLst/>
          </a:prstGeom>
        </p:spPr>
      </p:pic>
      <p:pic>
        <p:nvPicPr>
          <p:cNvPr id="27" name="Picture 26">
            <a:extLst>
              <a:ext uri="{FF2B5EF4-FFF2-40B4-BE49-F238E27FC236}">
                <a16:creationId xmlns:a16="http://schemas.microsoft.com/office/drawing/2014/main" id="{CDCACF0E-0699-4375-80A6-21FEB9A65080}"/>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938113" y="4763754"/>
            <a:ext cx="2511136" cy="881101"/>
          </a:xfrm>
          <a:prstGeom prst="rect">
            <a:avLst/>
          </a:prstGeom>
          <a:solidFill>
            <a:schemeClr val="bg1"/>
          </a:solidFill>
        </p:spPr>
      </p:pic>
      <p:pic>
        <p:nvPicPr>
          <p:cNvPr id="31" name="Picture 30">
            <a:extLst>
              <a:ext uri="{FF2B5EF4-FFF2-40B4-BE49-F238E27FC236}">
                <a16:creationId xmlns:a16="http://schemas.microsoft.com/office/drawing/2014/main" id="{4602160A-6548-4A9E-9A8D-FEA724877D17}"/>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19086" r="18631"/>
          <a:stretch/>
        </p:blipFill>
        <p:spPr>
          <a:xfrm>
            <a:off x="132155" y="4340345"/>
            <a:ext cx="1284664" cy="1110651"/>
          </a:xfrm>
          <a:prstGeom prst="rect">
            <a:avLst/>
          </a:prstGeom>
          <a:solidFill>
            <a:schemeClr val="bg1"/>
          </a:solidFill>
        </p:spPr>
      </p:pic>
      <p:pic>
        <p:nvPicPr>
          <p:cNvPr id="37" name="Picture 36">
            <a:extLst>
              <a:ext uri="{FF2B5EF4-FFF2-40B4-BE49-F238E27FC236}">
                <a16:creationId xmlns:a16="http://schemas.microsoft.com/office/drawing/2014/main" id="{20661360-F92B-4208-9BCA-247750B67A6B}"/>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659622" y="5582725"/>
            <a:ext cx="1778633" cy="1192703"/>
          </a:xfrm>
          <a:prstGeom prst="rect">
            <a:avLst/>
          </a:prstGeom>
          <a:solidFill>
            <a:schemeClr val="bg1"/>
          </a:solidFill>
        </p:spPr>
      </p:pic>
      <p:pic>
        <p:nvPicPr>
          <p:cNvPr id="39" name="Picture 38">
            <a:extLst>
              <a:ext uri="{FF2B5EF4-FFF2-40B4-BE49-F238E27FC236}">
                <a16:creationId xmlns:a16="http://schemas.microsoft.com/office/drawing/2014/main" id="{9202B0B6-B45B-4184-BD60-60ACAED78B4E}"/>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8297382" y="4340345"/>
            <a:ext cx="1525353" cy="1525353"/>
          </a:xfrm>
          <a:prstGeom prst="rect">
            <a:avLst/>
          </a:prstGeom>
        </p:spPr>
      </p:pic>
      <p:pic>
        <p:nvPicPr>
          <p:cNvPr id="41" name="Picture 40">
            <a:extLst>
              <a:ext uri="{FF2B5EF4-FFF2-40B4-BE49-F238E27FC236}">
                <a16:creationId xmlns:a16="http://schemas.microsoft.com/office/drawing/2014/main" id="{BF8FF2C6-3933-4A9F-95E1-3BA1F6D96AE0}"/>
              </a:ext>
            </a:extLst>
          </p:cNvPr>
          <p:cNvPicPr>
            <a:picLocks noChangeAspect="1"/>
          </p:cNvPicPr>
          <p:nvPr/>
        </p:nvPicPr>
        <p:blipFill rotWithShape="1">
          <a:blip r:embed="rId13" cstate="hqprint">
            <a:extLst>
              <a:ext uri="{28A0092B-C50C-407E-A947-70E740481C1C}">
                <a14:useLocalDpi xmlns:a14="http://schemas.microsoft.com/office/drawing/2010/main" val="0"/>
              </a:ext>
            </a:extLst>
          </a:blip>
          <a:srcRect l="14479" r="17114"/>
          <a:stretch/>
        </p:blipFill>
        <p:spPr>
          <a:xfrm>
            <a:off x="4235507" y="4340345"/>
            <a:ext cx="1525352" cy="1046685"/>
          </a:xfrm>
          <a:prstGeom prst="rect">
            <a:avLst/>
          </a:prstGeom>
          <a:solidFill>
            <a:schemeClr val="bg1"/>
          </a:solidFill>
        </p:spPr>
      </p:pic>
      <p:pic>
        <p:nvPicPr>
          <p:cNvPr id="43" name="Picture 42">
            <a:extLst>
              <a:ext uri="{FF2B5EF4-FFF2-40B4-BE49-F238E27FC236}">
                <a16:creationId xmlns:a16="http://schemas.microsoft.com/office/drawing/2014/main" id="{3CFD389D-4464-4DD3-B720-CDE5A7EB8A19}"/>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1507777" y="4329736"/>
            <a:ext cx="2653565" cy="734381"/>
          </a:xfrm>
          <a:prstGeom prst="rect">
            <a:avLst/>
          </a:prstGeom>
        </p:spPr>
      </p:pic>
      <p:pic>
        <p:nvPicPr>
          <p:cNvPr id="45" name="Picture 44">
            <a:extLst>
              <a:ext uri="{FF2B5EF4-FFF2-40B4-BE49-F238E27FC236}">
                <a16:creationId xmlns:a16="http://schemas.microsoft.com/office/drawing/2014/main" id="{B797A807-01CB-4D1D-AA72-AE8CF92570CA}"/>
              </a:ext>
            </a:extLst>
          </p:cNvPr>
          <p:cNvPicPr>
            <a:picLocks noChangeAspect="1"/>
          </p:cNvPicPr>
          <p:nvPr/>
        </p:nvPicPr>
        <p:blipFill rotWithShape="1">
          <a:blip r:embed="rId15">
            <a:extLst>
              <a:ext uri="{28A0092B-C50C-407E-A947-70E740481C1C}">
                <a14:useLocalDpi xmlns:a14="http://schemas.microsoft.com/office/drawing/2010/main" val="0"/>
              </a:ext>
            </a:extLst>
          </a:blip>
          <a:srcRect l="1" r="-3433"/>
          <a:stretch/>
        </p:blipFill>
        <p:spPr>
          <a:xfrm>
            <a:off x="1878037" y="5183878"/>
            <a:ext cx="2295428" cy="810020"/>
          </a:xfrm>
          <a:prstGeom prst="rect">
            <a:avLst/>
          </a:prstGeom>
          <a:solidFill>
            <a:schemeClr val="bg1"/>
          </a:solidFill>
        </p:spPr>
      </p:pic>
      <p:sp>
        <p:nvSpPr>
          <p:cNvPr id="52" name="矩形 1">
            <a:extLst>
              <a:ext uri="{FF2B5EF4-FFF2-40B4-BE49-F238E27FC236}">
                <a16:creationId xmlns:a16="http://schemas.microsoft.com/office/drawing/2014/main" id="{6539CF2D-F07E-4027-B20B-D38E2566454F}"/>
              </a:ext>
            </a:extLst>
          </p:cNvPr>
          <p:cNvSpPr/>
          <p:nvPr/>
        </p:nvSpPr>
        <p:spPr>
          <a:xfrm>
            <a:off x="3624928" y="3679197"/>
            <a:ext cx="4942145" cy="584775"/>
          </a:xfrm>
          <a:prstGeom prst="rect">
            <a:avLst/>
          </a:prstGeom>
        </p:spPr>
        <p:txBody>
          <a:bodyPr wrap="square">
            <a:spAutoFit/>
          </a:bodyPr>
          <a:lstStyle/>
          <a:p>
            <a:pPr algn="ctr"/>
            <a:r>
              <a:rPr lang="en-US" altLang="zh-CN" sz="3200" b="1" spc="100" dirty="0">
                <a:solidFill>
                  <a:schemeClr val="bg1"/>
                </a:solidFill>
                <a:latin typeface="Arial" panose="020B0604020202020204" pitchFamily="34" charset="0"/>
                <a:ea typeface="微软雅黑" panose="020B0503020204020204" pitchFamily="34" charset="-122"/>
              </a:rPr>
              <a:t>#4: </a:t>
            </a:r>
            <a:r>
              <a:rPr lang="zh-CN" altLang="en-US" sz="3200" b="1" spc="100" dirty="0">
                <a:solidFill>
                  <a:schemeClr val="bg1"/>
                </a:solidFill>
                <a:latin typeface="Arial" panose="020B0604020202020204" pitchFamily="34" charset="0"/>
                <a:ea typeface="微软雅黑" panose="020B0503020204020204" pitchFamily="34" charset="-122"/>
              </a:rPr>
              <a:t>大数据编程</a:t>
            </a:r>
            <a:endParaRPr lang="zh-CN" altLang="en-US" sz="3200" b="1" spc="100" dirty="0">
              <a:latin typeface="Arial" panose="020B0604020202020204" pitchFamily="34" charset="0"/>
              <a:ea typeface="微软雅黑" panose="020B0503020204020204" pitchFamily="34" charset="-122"/>
            </a:endParaRPr>
          </a:p>
        </p:txBody>
      </p:sp>
      <p:pic>
        <p:nvPicPr>
          <p:cNvPr id="20" name="图片 19">
            <a:extLst>
              <a:ext uri="{FF2B5EF4-FFF2-40B4-BE49-F238E27FC236}">
                <a16:creationId xmlns:a16="http://schemas.microsoft.com/office/drawing/2014/main" id="{E3144A85-C2A9-474A-BB20-CCB91CCDD522}"/>
              </a:ext>
            </a:extLst>
          </p:cNvPr>
          <p:cNvPicPr>
            <a:picLocks noChangeAspect="1"/>
          </p:cNvPicPr>
          <p:nvPr/>
        </p:nvPicPr>
        <p:blipFill>
          <a:blip r:embed="rId16"/>
          <a:stretch>
            <a:fillRect/>
          </a:stretch>
        </p:blipFill>
        <p:spPr>
          <a:xfrm>
            <a:off x="1416818" y="9951"/>
            <a:ext cx="1886123" cy="1086294"/>
          </a:xfrm>
          <a:prstGeom prst="rect">
            <a:avLst/>
          </a:prstGeom>
        </p:spPr>
      </p:pic>
      <p:pic>
        <p:nvPicPr>
          <p:cNvPr id="22" name="Picture 7">
            <a:extLst>
              <a:ext uri="{FF2B5EF4-FFF2-40B4-BE49-F238E27FC236}">
                <a16:creationId xmlns:a16="http://schemas.microsoft.com/office/drawing/2014/main" id="{E8840F1A-725D-ED41-9E28-28F3DD56AA8E}"/>
              </a:ext>
            </a:extLst>
          </p:cNvPr>
          <p:cNvPicPr>
            <a:picLocks noChangeAspect="1"/>
          </p:cNvPicPr>
          <p:nvPr/>
        </p:nvPicPr>
        <p:blipFill rotWithShape="1">
          <a:blip r:embed="rId17">
            <a:extLst>
              <a:ext uri="{28A0092B-C50C-407E-A947-70E740481C1C}">
                <a14:useLocalDpi xmlns:a14="http://schemas.microsoft.com/office/drawing/2010/main"/>
              </a:ext>
            </a:extLst>
          </a:blip>
          <a:srcRect/>
          <a:stretch/>
        </p:blipFill>
        <p:spPr>
          <a:xfrm>
            <a:off x="-2441" y="12802"/>
            <a:ext cx="1419260" cy="1088099"/>
          </a:xfrm>
          <a:prstGeom prst="rect">
            <a:avLst/>
          </a:prstGeom>
        </p:spPr>
      </p:pic>
      <p:sp>
        <p:nvSpPr>
          <p:cNvPr id="3" name="灯片编号占位符 2">
            <a:extLst>
              <a:ext uri="{FF2B5EF4-FFF2-40B4-BE49-F238E27FC236}">
                <a16:creationId xmlns:a16="http://schemas.microsoft.com/office/drawing/2014/main" id="{5B3C48F1-BD09-C34A-9F68-F600AB032D71}"/>
              </a:ext>
            </a:extLst>
          </p:cNvPr>
          <p:cNvSpPr>
            <a:spLocks noGrp="1"/>
          </p:cNvSpPr>
          <p:nvPr>
            <p:ph type="sldNum" sz="quarter" idx="12"/>
          </p:nvPr>
        </p:nvSpPr>
        <p:spPr/>
        <p:txBody>
          <a:bodyPr/>
          <a:lstStyle/>
          <a:p>
            <a:fld id="{B13F0FA4-29F4-4B1D-A16B-0D7169EBD889}" type="slidenum">
              <a:rPr lang="en-US" smtClean="0"/>
              <a:t>1</a:t>
            </a:fld>
            <a:endParaRPr lang="en-US"/>
          </a:p>
        </p:txBody>
      </p:sp>
    </p:spTree>
    <p:extLst>
      <p:ext uri="{BB962C8B-B14F-4D97-AF65-F5344CB8AC3E}">
        <p14:creationId xmlns:p14="http://schemas.microsoft.com/office/powerpoint/2010/main" val="1699284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468AF-4A9F-4A0E-B730-6A0A42143328}"/>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6748BCB4-94A9-4757-B4A2-971722343C70}"/>
              </a:ext>
            </a:extLst>
          </p:cNvPr>
          <p:cNvSpPr>
            <a:spLocks noGrp="1"/>
          </p:cNvSpPr>
          <p:nvPr>
            <p:ph idx="1"/>
          </p:nvPr>
        </p:nvSpPr>
        <p:spPr/>
        <p:txBody>
          <a:bodyPr/>
          <a:lstStyle/>
          <a:p>
            <a:r>
              <a:rPr lang="el-GR" altLang="zh-CN" dirty="0"/>
              <a:t>λ</a:t>
            </a:r>
            <a:r>
              <a:rPr lang="zh-CN" altLang="en-US" dirty="0"/>
              <a:t>演算</a:t>
            </a:r>
          </a:p>
          <a:p>
            <a:pPr lvl="1">
              <a:lnSpc>
                <a:spcPct val="120000"/>
              </a:lnSpc>
            </a:pPr>
            <a:r>
              <a:rPr lang="el-GR" altLang="zh-CN" dirty="0">
                <a:sym typeface="+mn-ea"/>
              </a:rPr>
              <a:t>λ</a:t>
            </a:r>
            <a:r>
              <a:rPr lang="zh-CN" altLang="en-US" dirty="0">
                <a:sym typeface="+mn-ea"/>
              </a:rPr>
              <a:t>演算使用函数概念形式化，是涉及变量、函数、函数组合规则的演算。</a:t>
            </a:r>
          </a:p>
          <a:p>
            <a:pPr lvl="1">
              <a:lnSpc>
                <a:spcPct val="120000"/>
              </a:lnSpc>
            </a:pPr>
            <a:r>
              <a:rPr lang="el-GR" altLang="zh-CN" dirty="0">
                <a:sym typeface="+mn-ea"/>
              </a:rPr>
              <a:t>λ</a:t>
            </a:r>
            <a:r>
              <a:rPr lang="zh-CN" altLang="en-US" dirty="0">
                <a:sym typeface="+mn-ea"/>
              </a:rPr>
              <a:t>演算基于最简单的定义函数的思想：一为函数抽象</a:t>
            </a:r>
            <a:r>
              <a:rPr lang="el-GR" altLang="zh-CN" dirty="0">
                <a:sym typeface="+mn-ea"/>
              </a:rPr>
              <a:t>λ</a:t>
            </a:r>
            <a:r>
              <a:rPr lang="en-US" altLang="el-GR" dirty="0" err="1">
                <a:sym typeface="+mn-ea"/>
              </a:rPr>
              <a:t>x.E</a:t>
            </a:r>
            <a:r>
              <a:rPr lang="zh-CN" altLang="en-US" dirty="0">
                <a:sym typeface="+mn-ea"/>
              </a:rPr>
              <a:t>，一为函数应用（</a:t>
            </a:r>
            <a:r>
              <a:rPr lang="el-GR" altLang="zh-CN" dirty="0">
                <a:sym typeface="+mn-ea"/>
              </a:rPr>
              <a:t>λ</a:t>
            </a:r>
            <a:r>
              <a:rPr lang="en-US" altLang="el-GR" dirty="0" err="1">
                <a:sym typeface="+mn-ea"/>
              </a:rPr>
              <a:t>x.E</a:t>
            </a:r>
            <a:r>
              <a:rPr lang="zh-CN" altLang="en-US" dirty="0">
                <a:sym typeface="+mn-ea"/>
              </a:rPr>
              <a:t>）（</a:t>
            </a:r>
            <a:r>
              <a:rPr lang="en-US" altLang="zh-CN" dirty="0">
                <a:sym typeface="+mn-ea"/>
              </a:rPr>
              <a:t>a</a:t>
            </a:r>
            <a:r>
              <a:rPr lang="zh-CN" altLang="en-US" dirty="0">
                <a:sym typeface="+mn-ea"/>
              </a:rPr>
              <a:t>）。</a:t>
            </a:r>
          </a:p>
          <a:p>
            <a:pPr lvl="1">
              <a:lnSpc>
                <a:spcPct val="120000"/>
              </a:lnSpc>
            </a:pPr>
            <a:r>
              <a:rPr lang="zh-CN" altLang="en-US" dirty="0">
                <a:sym typeface="+mn-ea"/>
              </a:rPr>
              <a:t>一切变量、标识符、表达式都是函数或（复合）高阶函数。如</a:t>
            </a:r>
            <a:r>
              <a:rPr lang="el-GR" altLang="zh-CN" dirty="0">
                <a:sym typeface="+mn-ea"/>
              </a:rPr>
              <a:t>λ</a:t>
            </a:r>
            <a:r>
              <a:rPr lang="en-US" altLang="el-GR" dirty="0" err="1">
                <a:sym typeface="+mn-ea"/>
              </a:rPr>
              <a:t>x.C</a:t>
            </a:r>
            <a:r>
              <a:rPr lang="zh-CN" altLang="en-US" dirty="0">
                <a:sym typeface="+mn-ea"/>
              </a:rPr>
              <a:t>（</a:t>
            </a:r>
            <a:r>
              <a:rPr lang="en-US" altLang="el-GR" dirty="0">
                <a:sym typeface="+mn-ea"/>
              </a:rPr>
              <a:t>C</a:t>
            </a:r>
            <a:r>
              <a:rPr lang="zh-CN" altLang="en-US" dirty="0">
                <a:sym typeface="+mn-ea"/>
              </a:rPr>
              <a:t>为常量）是常函数</a:t>
            </a:r>
            <a:r>
              <a:rPr lang="zh-CN" altLang="en-US" dirty="0" smtClean="0">
                <a:sym typeface="+mn-ea"/>
              </a:rPr>
              <a:t>。</a:t>
            </a:r>
            <a:endParaRPr lang="en-US" altLang="zh-CN" dirty="0" smtClean="0">
              <a:sym typeface="+mn-ea"/>
            </a:endParaRPr>
          </a:p>
          <a:p>
            <a:pPr lvl="1">
              <a:lnSpc>
                <a:spcPct val="120000"/>
              </a:lnSpc>
            </a:pPr>
            <a:r>
              <a:rPr lang="zh-CN" altLang="zh-CN" dirty="0"/>
              <a:t>λ演算是一个数理逻辑形式系统</a:t>
            </a:r>
            <a:r>
              <a:rPr lang="zh-CN" altLang="en-US" dirty="0"/>
              <a:t>，</a:t>
            </a:r>
            <a:r>
              <a:rPr lang="zh-CN" altLang="zh-CN" dirty="0"/>
              <a:t>强调的是变换规则的运用，而非实现它们的具体</a:t>
            </a:r>
            <a:r>
              <a:rPr lang="zh-CN" altLang="zh-CN" dirty="0" smtClean="0"/>
              <a:t>机器</a:t>
            </a:r>
            <a:endParaRPr lang="en-US" altLang="zh-CN" dirty="0" smtClean="0"/>
          </a:p>
          <a:p>
            <a:pPr lvl="1">
              <a:lnSpc>
                <a:spcPct val="120000"/>
              </a:lnSpc>
            </a:pPr>
            <a:r>
              <a:rPr lang="zh-CN" altLang="zh-CN" dirty="0"/>
              <a:t>λ演算被视为最小的通用程序设计语言</a:t>
            </a:r>
            <a:r>
              <a:rPr lang="zh-CN" altLang="en-US" dirty="0"/>
              <a:t>，</a:t>
            </a:r>
            <a:r>
              <a:rPr lang="zh-CN" altLang="zh-CN" dirty="0"/>
              <a:t>λ演算的通用性就体现在，任何一个可计算函数都能用这种形式来表达和求值</a:t>
            </a:r>
            <a:endParaRPr lang="en-US" altLang="zh-CN" dirty="0"/>
          </a:p>
          <a:p>
            <a:pPr lvl="1">
              <a:lnSpc>
                <a:spcPct val="120000"/>
              </a:lnSpc>
            </a:pPr>
            <a:endParaRPr lang="en-US" altLang="zh-CN" dirty="0"/>
          </a:p>
          <a:p>
            <a:pPr lvl="1">
              <a:lnSpc>
                <a:spcPct val="120000"/>
              </a:lnSpc>
            </a:pPr>
            <a:endParaRPr lang="zh-CN" altLang="en-US" dirty="0">
              <a:sym typeface="+mn-ea"/>
            </a:endParaRPr>
          </a:p>
        </p:txBody>
      </p:sp>
      <p:sp>
        <p:nvSpPr>
          <p:cNvPr id="4" name="灯片编号占位符 3">
            <a:extLst>
              <a:ext uri="{FF2B5EF4-FFF2-40B4-BE49-F238E27FC236}">
                <a16:creationId xmlns:a16="http://schemas.microsoft.com/office/drawing/2014/main" id="{4D56D59D-CC75-1244-9EA8-32C272ACE0E3}"/>
              </a:ext>
            </a:extLst>
          </p:cNvPr>
          <p:cNvSpPr>
            <a:spLocks noGrp="1"/>
          </p:cNvSpPr>
          <p:nvPr>
            <p:ph type="sldNum" sz="quarter" idx="12"/>
          </p:nvPr>
        </p:nvSpPr>
        <p:spPr/>
        <p:txBody>
          <a:bodyPr/>
          <a:lstStyle/>
          <a:p>
            <a:fld id="{B13F0FA4-29F4-4B1D-A16B-0D7169EBD889}" type="slidenum">
              <a:rPr lang="en-US" smtClean="0"/>
              <a:t>10</a:t>
            </a:fld>
            <a:endParaRPr lang="en-US"/>
          </a:p>
        </p:txBody>
      </p:sp>
    </p:spTree>
    <p:extLst>
      <p:ext uri="{BB962C8B-B14F-4D97-AF65-F5344CB8AC3E}">
        <p14:creationId xmlns:p14="http://schemas.microsoft.com/office/powerpoint/2010/main" val="26117789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B13F0FA4-29F4-4B1D-A16B-0D7169EBD889}" type="slidenum">
              <a:rPr lang="en-US" smtClean="0"/>
              <a:t>100</a:t>
            </a:fld>
            <a:endParaRPr lang="en-US"/>
          </a:p>
        </p:txBody>
      </p:sp>
      <p:sp>
        <p:nvSpPr>
          <p:cNvPr id="6" name="标题 1"/>
          <p:cNvSpPr>
            <a:spLocks noGrp="1"/>
          </p:cNvSpPr>
          <p:nvPr>
            <p:ph type="title"/>
          </p:nvPr>
        </p:nvSpPr>
        <p:spPr/>
        <p:txBody>
          <a:bodyPr/>
          <a:lstStyle/>
          <a:p>
            <a:r>
              <a:rPr lang="en-US" altLang="zh-CN" dirty="0" smtClean="0"/>
              <a:t>4.5 Spark</a:t>
            </a:r>
            <a:r>
              <a:rPr lang="zh-CN" altLang="en-US" dirty="0" smtClean="0"/>
              <a:t>实现</a:t>
            </a:r>
            <a:r>
              <a:rPr lang="en-US" altLang="zh-CN" dirty="0" err="1" smtClean="0"/>
              <a:t>wordcount</a:t>
            </a:r>
            <a:endParaRPr lang="zh-CN" altLang="en-US" dirty="0"/>
          </a:p>
        </p:txBody>
      </p:sp>
      <p:sp>
        <p:nvSpPr>
          <p:cNvPr id="5" name="矩形 2"/>
          <p:cNvSpPr>
            <a:spLocks noChangeArrowheads="1"/>
          </p:cNvSpPr>
          <p:nvPr/>
        </p:nvSpPr>
        <p:spPr bwMode="auto">
          <a:xfrm>
            <a:off x="941083" y="1096818"/>
            <a:ext cx="10804074" cy="230832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err="1">
                <a:solidFill>
                  <a:schemeClr val="bg1"/>
                </a:solidFill>
              </a:rPr>
              <a:t>scala</a:t>
            </a:r>
            <a:r>
              <a:rPr lang="en-US" altLang="zh-CN" sz="2400" dirty="0">
                <a:solidFill>
                  <a:schemeClr val="bg1"/>
                </a:solidFill>
              </a:rPr>
              <a:t>&gt; </a:t>
            </a:r>
            <a:r>
              <a:rPr lang="en-US" altLang="zh-CN" sz="2400" dirty="0" err="1">
                <a:solidFill>
                  <a:schemeClr val="bg1"/>
                </a:solidFill>
              </a:rPr>
              <a:t>val</a:t>
            </a:r>
            <a:r>
              <a:rPr lang="en-US" altLang="zh-CN" sz="2400" dirty="0">
                <a:solidFill>
                  <a:schemeClr val="bg1"/>
                </a:solidFill>
              </a:rPr>
              <a:t> </a:t>
            </a:r>
            <a:r>
              <a:rPr lang="en-US" altLang="zh-CN" sz="2400" dirty="0" err="1">
                <a:solidFill>
                  <a:schemeClr val="bg1"/>
                </a:solidFill>
              </a:rPr>
              <a:t>textFile</a:t>
            </a:r>
            <a:r>
              <a:rPr lang="en-US" altLang="zh-CN" sz="2400" dirty="0">
                <a:solidFill>
                  <a:schemeClr val="bg1"/>
                </a:solidFill>
              </a:rPr>
              <a:t> = </a:t>
            </a:r>
            <a:r>
              <a:rPr lang="en-US" altLang="zh-CN" sz="2400" dirty="0" err="1">
                <a:solidFill>
                  <a:schemeClr val="bg1"/>
                </a:solidFill>
              </a:rPr>
              <a:t>sc.textFile</a:t>
            </a:r>
            <a:r>
              <a:rPr lang="en-US" altLang="zh-CN" sz="2400" dirty="0">
                <a:solidFill>
                  <a:schemeClr val="bg1"/>
                </a:solidFill>
              </a:rPr>
              <a:t>("file:///usr/local/spark/mycode/wordcount/word.txt")</a:t>
            </a:r>
          </a:p>
          <a:p>
            <a:pPr eaLnBrk="1" hangingPunct="1">
              <a:spcBef>
                <a:spcPct val="0"/>
              </a:spcBef>
              <a:buFontTx/>
              <a:buNone/>
            </a:pPr>
            <a:r>
              <a:rPr lang="en-US" altLang="zh-CN" sz="2400" dirty="0" err="1" smtClean="0">
                <a:solidFill>
                  <a:schemeClr val="bg1"/>
                </a:solidFill>
              </a:rPr>
              <a:t>scala</a:t>
            </a:r>
            <a:r>
              <a:rPr lang="en-US" altLang="zh-CN" sz="2400" dirty="0">
                <a:solidFill>
                  <a:schemeClr val="bg1"/>
                </a:solidFill>
              </a:rPr>
              <a:t>&gt; </a:t>
            </a:r>
            <a:r>
              <a:rPr lang="en-US" altLang="zh-CN" sz="2400" dirty="0" err="1">
                <a:solidFill>
                  <a:schemeClr val="bg1"/>
                </a:solidFill>
              </a:rPr>
              <a:t>val</a:t>
            </a:r>
            <a:r>
              <a:rPr lang="en-US" altLang="zh-CN" sz="2400" dirty="0">
                <a:solidFill>
                  <a:schemeClr val="bg1"/>
                </a:solidFill>
              </a:rPr>
              <a:t> </a:t>
            </a:r>
            <a:r>
              <a:rPr lang="en-US" altLang="zh-CN" sz="2400" dirty="0" err="1">
                <a:solidFill>
                  <a:schemeClr val="bg1"/>
                </a:solidFill>
              </a:rPr>
              <a:t>wordCount</a:t>
            </a:r>
            <a:r>
              <a:rPr lang="en-US" altLang="zh-CN" sz="2400" dirty="0">
                <a:solidFill>
                  <a:schemeClr val="bg1"/>
                </a:solidFill>
              </a:rPr>
              <a:t> = </a:t>
            </a:r>
            <a:r>
              <a:rPr lang="en-US" altLang="zh-CN" sz="2400" dirty="0" err="1">
                <a:solidFill>
                  <a:srgbClr val="FFFF00"/>
                </a:solidFill>
              </a:rPr>
              <a:t>textFile.flatMap</a:t>
            </a:r>
            <a:r>
              <a:rPr lang="en-US" altLang="zh-CN" sz="2400" dirty="0">
                <a:solidFill>
                  <a:srgbClr val="FFFF00"/>
                </a:solidFill>
              </a:rPr>
              <a:t>(line =&gt; </a:t>
            </a:r>
            <a:r>
              <a:rPr lang="en-US" altLang="zh-CN" sz="2400" dirty="0" err="1">
                <a:solidFill>
                  <a:srgbClr val="FFFF00"/>
                </a:solidFill>
              </a:rPr>
              <a:t>line.split</a:t>
            </a:r>
            <a:r>
              <a:rPr lang="en-US" altLang="zh-CN" sz="2400" dirty="0">
                <a:solidFill>
                  <a:srgbClr val="FFFF00"/>
                </a:solidFill>
              </a:rPr>
              <a:t>(" ")).map(word =&gt; (word, 1)).</a:t>
            </a:r>
            <a:r>
              <a:rPr lang="en-US" altLang="zh-CN" sz="2400" dirty="0" err="1">
                <a:solidFill>
                  <a:srgbClr val="FFFF00"/>
                </a:solidFill>
              </a:rPr>
              <a:t>reduceByKey</a:t>
            </a:r>
            <a:r>
              <a:rPr lang="en-US" altLang="zh-CN" sz="2400" dirty="0">
                <a:solidFill>
                  <a:srgbClr val="FFFF00"/>
                </a:solidFill>
              </a:rPr>
              <a:t>((a, b) =&gt; a + b)</a:t>
            </a:r>
          </a:p>
          <a:p>
            <a:pPr eaLnBrk="1" hangingPunct="1">
              <a:spcBef>
                <a:spcPct val="0"/>
              </a:spcBef>
              <a:buFontTx/>
              <a:buNone/>
            </a:pPr>
            <a:r>
              <a:rPr lang="en-US" altLang="zh-CN" sz="2400" dirty="0" err="1" smtClean="0">
                <a:solidFill>
                  <a:schemeClr val="bg1"/>
                </a:solidFill>
              </a:rPr>
              <a:t>scala</a:t>
            </a:r>
            <a:r>
              <a:rPr lang="en-US" altLang="zh-CN" sz="2400" dirty="0">
                <a:solidFill>
                  <a:schemeClr val="bg1"/>
                </a:solidFill>
              </a:rPr>
              <a:t>&gt; </a:t>
            </a:r>
            <a:r>
              <a:rPr lang="en-US" altLang="zh-CN" sz="2400" dirty="0" err="1">
                <a:solidFill>
                  <a:schemeClr val="bg1"/>
                </a:solidFill>
              </a:rPr>
              <a:t>wordCount.collect</a:t>
            </a:r>
            <a:r>
              <a:rPr lang="en-US" altLang="zh-CN" sz="2400" dirty="0">
                <a:solidFill>
                  <a:schemeClr val="bg1"/>
                </a:solidFill>
              </a:rPr>
              <a:t>()</a:t>
            </a:r>
          </a:p>
          <a:p>
            <a:pPr eaLnBrk="1" hangingPunct="1">
              <a:spcBef>
                <a:spcPct val="0"/>
              </a:spcBef>
              <a:buFontTx/>
              <a:buNone/>
            </a:pPr>
            <a:r>
              <a:rPr lang="en-US" altLang="zh-CN" sz="2400" dirty="0" err="1" smtClean="0">
                <a:solidFill>
                  <a:schemeClr val="bg1"/>
                </a:solidFill>
              </a:rPr>
              <a:t>scala</a:t>
            </a:r>
            <a:r>
              <a:rPr lang="en-US" altLang="zh-CN" sz="2400" dirty="0">
                <a:solidFill>
                  <a:schemeClr val="bg1"/>
                </a:solidFill>
              </a:rPr>
              <a:t>&gt; </a:t>
            </a:r>
            <a:r>
              <a:rPr lang="en-US" altLang="zh-CN" sz="2400" dirty="0" err="1">
                <a:solidFill>
                  <a:schemeClr val="bg1"/>
                </a:solidFill>
              </a:rPr>
              <a:t>wordCount.foreach</a:t>
            </a:r>
            <a:r>
              <a:rPr lang="en-US" altLang="zh-CN" sz="2400" dirty="0">
                <a:solidFill>
                  <a:schemeClr val="bg1"/>
                </a:solidFill>
              </a:rPr>
              <a:t>(</a:t>
            </a:r>
            <a:r>
              <a:rPr lang="en-US" altLang="zh-CN" sz="2400" dirty="0" err="1">
                <a:solidFill>
                  <a:schemeClr val="bg1"/>
                </a:solidFill>
              </a:rPr>
              <a:t>println</a:t>
            </a:r>
            <a:r>
              <a:rPr lang="en-US" altLang="zh-CN" sz="2400" dirty="0">
                <a:solidFill>
                  <a:schemeClr val="bg1"/>
                </a:solidFill>
              </a:rPr>
              <a:t>)</a:t>
            </a:r>
          </a:p>
        </p:txBody>
      </p:sp>
      <p:pic>
        <p:nvPicPr>
          <p:cNvPr id="7" name="Picture 2" descr="https://imgsa.baidu.com/forum/pic/item/d21fd9c451da81cbe33ec05a5566d016082431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806" y="3587704"/>
            <a:ext cx="10702351" cy="297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82660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101</a:t>
            </a:fld>
            <a:endParaRPr lang="en-US"/>
          </a:p>
        </p:txBody>
      </p:sp>
      <p:pic>
        <p:nvPicPr>
          <p:cNvPr id="5"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08290" y="978194"/>
            <a:ext cx="8553287" cy="594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title"/>
          </p:nvPr>
        </p:nvSpPr>
        <p:spPr/>
        <p:txBody>
          <a:bodyPr/>
          <a:lstStyle/>
          <a:p>
            <a:r>
              <a:rPr lang="en-US" altLang="zh-CN" dirty="0" smtClean="0"/>
              <a:t>4.5 Spark</a:t>
            </a:r>
            <a:r>
              <a:rPr lang="zh-CN" altLang="en-US" dirty="0" smtClean="0"/>
              <a:t>实现</a:t>
            </a:r>
            <a:r>
              <a:rPr lang="en-US" altLang="zh-CN" dirty="0" err="1" smtClean="0"/>
              <a:t>wordcount</a:t>
            </a:r>
            <a:endParaRPr lang="zh-CN" altLang="en-US" dirty="0"/>
          </a:p>
        </p:txBody>
      </p:sp>
    </p:spTree>
    <p:extLst>
      <p:ext uri="{BB962C8B-B14F-4D97-AF65-F5344CB8AC3E}">
        <p14:creationId xmlns:p14="http://schemas.microsoft.com/office/powerpoint/2010/main" val="18048444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B13F0FA4-29F4-4B1D-A16B-0D7169EBD889}" type="slidenum">
              <a:rPr lang="en-US" smtClean="0"/>
              <a:t>102</a:t>
            </a:fld>
            <a:endParaRPr lang="en-US"/>
          </a:p>
        </p:txBody>
      </p:sp>
      <p:sp>
        <p:nvSpPr>
          <p:cNvPr id="6" name="标题 1"/>
          <p:cNvSpPr>
            <a:spLocks noGrp="1"/>
          </p:cNvSpPr>
          <p:nvPr>
            <p:ph type="title"/>
          </p:nvPr>
        </p:nvSpPr>
        <p:spPr/>
        <p:txBody>
          <a:bodyPr/>
          <a:lstStyle/>
          <a:p>
            <a:r>
              <a:rPr lang="en-US" altLang="zh-CN" dirty="0" smtClean="0"/>
              <a:t>4.5 Spark</a:t>
            </a:r>
            <a:r>
              <a:rPr lang="zh-CN" altLang="en-US" dirty="0" smtClean="0"/>
              <a:t>实现</a:t>
            </a:r>
            <a:r>
              <a:rPr lang="en-US" altLang="zh-CN" dirty="0" err="1" smtClean="0"/>
              <a:t>wordcount</a:t>
            </a:r>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7611" y="899482"/>
            <a:ext cx="7390661" cy="6176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3"/>
          <p:cNvSpPr>
            <a:spLocks noChangeArrowheads="1"/>
          </p:cNvSpPr>
          <p:nvPr/>
        </p:nvSpPr>
        <p:spPr bwMode="auto">
          <a:xfrm>
            <a:off x="7320379" y="6226248"/>
            <a:ext cx="510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dirty="0" err="1"/>
              <a:t>textFile.flatMap</a:t>
            </a:r>
            <a:r>
              <a:rPr lang="en-US" altLang="zh-CN" sz="2000" b="1" dirty="0"/>
              <a:t>(line =&gt; </a:t>
            </a:r>
            <a:r>
              <a:rPr lang="en-US" altLang="zh-CN" sz="2000" b="1" dirty="0" err="1"/>
              <a:t>line.split</a:t>
            </a:r>
            <a:r>
              <a:rPr lang="en-US" altLang="zh-CN" sz="2000" b="1" dirty="0"/>
              <a:t>(" "))</a:t>
            </a:r>
            <a:endParaRPr lang="zh-CN" altLang="en-US" sz="2000" b="1" dirty="0"/>
          </a:p>
        </p:txBody>
      </p:sp>
    </p:spTree>
    <p:extLst>
      <p:ext uri="{BB962C8B-B14F-4D97-AF65-F5344CB8AC3E}">
        <p14:creationId xmlns:p14="http://schemas.microsoft.com/office/powerpoint/2010/main" val="6892468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B13F0FA4-29F4-4B1D-A16B-0D7169EBD889}" type="slidenum">
              <a:rPr lang="en-US" smtClean="0"/>
              <a:t>103</a:t>
            </a:fld>
            <a:endParaRPr lang="en-US"/>
          </a:p>
        </p:txBody>
      </p:sp>
      <p:sp>
        <p:nvSpPr>
          <p:cNvPr id="5" name="标题 1"/>
          <p:cNvSpPr>
            <a:spLocks noGrp="1"/>
          </p:cNvSpPr>
          <p:nvPr>
            <p:ph type="title"/>
          </p:nvPr>
        </p:nvSpPr>
        <p:spPr/>
        <p:txBody>
          <a:bodyPr/>
          <a:lstStyle/>
          <a:p>
            <a:r>
              <a:rPr lang="en-US" altLang="zh-CN" dirty="0" smtClean="0"/>
              <a:t>4.5 Spark</a:t>
            </a:r>
            <a:r>
              <a:rPr lang="zh-CN" altLang="en-US" dirty="0" smtClean="0"/>
              <a:t>实现</a:t>
            </a:r>
            <a:r>
              <a:rPr lang="en-US" altLang="zh-CN" dirty="0" err="1" smtClean="0"/>
              <a:t>wordcount</a:t>
            </a:r>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9643" y="856664"/>
            <a:ext cx="7945514" cy="5847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3"/>
          <p:cNvSpPr>
            <a:spLocks noChangeArrowheads="1"/>
          </p:cNvSpPr>
          <p:nvPr/>
        </p:nvSpPr>
        <p:spPr bwMode="auto">
          <a:xfrm rot="10800000" flipV="1">
            <a:off x="4201357" y="6397625"/>
            <a:ext cx="5943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t>line.split(" ")).map(word =&gt; (word, 1))</a:t>
            </a:r>
            <a:endParaRPr lang="zh-CN" altLang="en-US" sz="2400" b="1"/>
          </a:p>
        </p:txBody>
      </p:sp>
    </p:spTree>
    <p:extLst>
      <p:ext uri="{BB962C8B-B14F-4D97-AF65-F5344CB8AC3E}">
        <p14:creationId xmlns:p14="http://schemas.microsoft.com/office/powerpoint/2010/main" val="35937849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B13F0FA4-29F4-4B1D-A16B-0D7169EBD889}" type="slidenum">
              <a:rPr lang="en-US" smtClean="0"/>
              <a:t>104</a:t>
            </a:fld>
            <a:endParaRPr lang="en-US"/>
          </a:p>
        </p:txBody>
      </p:sp>
      <p:sp>
        <p:nvSpPr>
          <p:cNvPr id="5" name="标题 1"/>
          <p:cNvSpPr>
            <a:spLocks noGrp="1"/>
          </p:cNvSpPr>
          <p:nvPr>
            <p:ph type="title"/>
          </p:nvPr>
        </p:nvSpPr>
        <p:spPr/>
        <p:txBody>
          <a:bodyPr/>
          <a:lstStyle/>
          <a:p>
            <a:r>
              <a:rPr lang="en-US" altLang="zh-CN" dirty="0" smtClean="0"/>
              <a:t>4.5 Spark</a:t>
            </a:r>
            <a:r>
              <a:rPr lang="zh-CN" altLang="en-US" dirty="0" smtClean="0"/>
              <a:t>实现</a:t>
            </a:r>
            <a:r>
              <a:rPr lang="en-US" altLang="zh-CN" dirty="0" err="1" smtClean="0"/>
              <a:t>wordcount</a:t>
            </a:r>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959" y="1110808"/>
            <a:ext cx="7244179" cy="5428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3"/>
          <p:cNvSpPr>
            <a:spLocks noChangeArrowheads="1"/>
          </p:cNvSpPr>
          <p:nvPr/>
        </p:nvSpPr>
        <p:spPr bwMode="auto">
          <a:xfrm>
            <a:off x="6785338" y="1460480"/>
            <a:ext cx="49686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dirty="0" err="1"/>
              <a:t>reduceByKey</a:t>
            </a:r>
            <a:r>
              <a:rPr lang="en-US" altLang="zh-CN" sz="2800" dirty="0"/>
              <a:t>((a, b) =&gt; a + b)</a:t>
            </a:r>
            <a:r>
              <a:rPr lang="en-US" altLang="zh-CN" sz="1800" dirty="0">
                <a:solidFill>
                  <a:schemeClr val="bg1"/>
                </a:solidFill>
              </a:rPr>
              <a:t>)</a:t>
            </a:r>
            <a:endParaRPr lang="zh-CN" altLang="en-US" sz="1800" dirty="0"/>
          </a:p>
        </p:txBody>
      </p:sp>
    </p:spTree>
    <p:extLst>
      <p:ext uri="{BB962C8B-B14F-4D97-AF65-F5344CB8AC3E}">
        <p14:creationId xmlns:p14="http://schemas.microsoft.com/office/powerpoint/2010/main" val="14532007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B13F0FA4-29F4-4B1D-A16B-0D7169EBD889}" type="slidenum">
              <a:rPr lang="en-US" smtClean="0"/>
              <a:t>105</a:t>
            </a:fld>
            <a:endParaRPr lang="en-US"/>
          </a:p>
        </p:txBody>
      </p:sp>
      <p:sp>
        <p:nvSpPr>
          <p:cNvPr id="5" name="标题 1"/>
          <p:cNvSpPr>
            <a:spLocks noGrp="1"/>
          </p:cNvSpPr>
          <p:nvPr>
            <p:ph type="title"/>
          </p:nvPr>
        </p:nvSpPr>
        <p:spPr/>
        <p:txBody>
          <a:bodyPr/>
          <a:lstStyle/>
          <a:p>
            <a:r>
              <a:rPr lang="en-US" altLang="zh-CN" dirty="0" smtClean="0"/>
              <a:t>4.5 Spark</a:t>
            </a:r>
            <a:r>
              <a:rPr lang="zh-CN" altLang="en-US" dirty="0" smtClean="0"/>
              <a:t>实现</a:t>
            </a:r>
            <a:r>
              <a:rPr lang="en-US" altLang="zh-CN" dirty="0" err="1" smtClean="0"/>
              <a:t>wordcount</a:t>
            </a:r>
            <a:endParaRPr lang="zh-CN"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0528" y="1160756"/>
            <a:ext cx="9177338"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86025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106</a:t>
            </a:fld>
            <a:endParaRPr lang="en-US"/>
          </a:p>
        </p:txBody>
      </p:sp>
      <p:sp>
        <p:nvSpPr>
          <p:cNvPr id="5" name="标题 1"/>
          <p:cNvSpPr>
            <a:spLocks noGrp="1"/>
          </p:cNvSpPr>
          <p:nvPr>
            <p:ph type="title"/>
          </p:nvPr>
        </p:nvSpPr>
        <p:spPr/>
        <p:txBody>
          <a:bodyPr/>
          <a:lstStyle/>
          <a:p>
            <a:r>
              <a:rPr lang="en-US" altLang="zh-CN" dirty="0" smtClean="0"/>
              <a:t>4.5 Spark</a:t>
            </a:r>
            <a:endParaRPr lang="zh-CN" altLang="en-US" dirty="0"/>
          </a:p>
        </p:txBody>
      </p:sp>
      <p:sp>
        <p:nvSpPr>
          <p:cNvPr id="6" name="矩形 2"/>
          <p:cNvSpPr>
            <a:spLocks noChangeArrowheads="1"/>
          </p:cNvSpPr>
          <p:nvPr/>
        </p:nvSpPr>
        <p:spPr bwMode="auto">
          <a:xfrm>
            <a:off x="1284301" y="1329430"/>
            <a:ext cx="926236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t>梳理一下</a:t>
            </a:r>
            <a:r>
              <a:rPr lang="en-US" altLang="zh-CN" sz="2400" dirty="0"/>
              <a:t>Spark</a:t>
            </a:r>
            <a:r>
              <a:rPr lang="zh-CN" altLang="en-US" sz="2400" dirty="0"/>
              <a:t>中关于并发度涉及的几个概念</a:t>
            </a:r>
            <a:r>
              <a:rPr lang="en-US" altLang="zh-CN" sz="2400" dirty="0" err="1"/>
              <a:t>File，Block，Split，Task，Partition，RDD</a:t>
            </a:r>
            <a:r>
              <a:rPr lang="zh-CN" altLang="en-US" sz="2400" dirty="0"/>
              <a:t>以及节点数、</a:t>
            </a:r>
            <a:r>
              <a:rPr lang="en-US" altLang="zh-CN" sz="2400" dirty="0"/>
              <a:t>Executor</a:t>
            </a:r>
            <a:r>
              <a:rPr lang="zh-CN" altLang="en-US" sz="2400" dirty="0"/>
              <a:t>数、</a:t>
            </a:r>
            <a:r>
              <a:rPr lang="en-US" altLang="zh-CN" sz="2400" dirty="0"/>
              <a:t>core</a:t>
            </a:r>
            <a:r>
              <a:rPr lang="zh-CN" altLang="en-US" sz="2400" dirty="0"/>
              <a:t>数目的关系</a:t>
            </a:r>
          </a:p>
        </p:txBody>
      </p:sp>
      <p:pic>
        <p:nvPicPr>
          <p:cNvPr id="7" name="Picture 2" descr="https://pic2.zhimg.com/2e8ed07e80d1457ed2480de85c9644a5_b.png"/>
          <p:cNvPicPr>
            <a:picLocks noChangeAspect="1" noChangeArrowheads="1"/>
          </p:cNvPicPr>
          <p:nvPr/>
        </p:nvPicPr>
        <p:blipFill>
          <a:blip r:embed="rId2">
            <a:extLst>
              <a:ext uri="{28A0092B-C50C-407E-A947-70E740481C1C}">
                <a14:useLocalDpi xmlns:a14="http://schemas.microsoft.com/office/drawing/2010/main" val="0"/>
              </a:ext>
            </a:extLst>
          </a:blip>
          <a:srcRect l="8092" t="9756" r="7060"/>
          <a:stretch>
            <a:fillRect/>
          </a:stretch>
        </p:blipFill>
        <p:spPr bwMode="auto">
          <a:xfrm>
            <a:off x="1818442" y="2326779"/>
            <a:ext cx="7831138"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79304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107</a:t>
            </a:fld>
            <a:endParaRPr lang="en-US"/>
          </a:p>
        </p:txBody>
      </p:sp>
      <p:sp>
        <p:nvSpPr>
          <p:cNvPr id="5" name="标题 1"/>
          <p:cNvSpPr>
            <a:spLocks noGrp="1"/>
          </p:cNvSpPr>
          <p:nvPr>
            <p:ph type="title"/>
          </p:nvPr>
        </p:nvSpPr>
        <p:spPr/>
        <p:txBody>
          <a:bodyPr/>
          <a:lstStyle/>
          <a:p>
            <a:r>
              <a:rPr lang="en-US" altLang="zh-CN" dirty="0" smtClean="0"/>
              <a:t>4.5 Spark</a:t>
            </a:r>
            <a:endParaRPr lang="zh-CN" altLang="en-US" dirty="0"/>
          </a:p>
        </p:txBody>
      </p:sp>
      <p:sp>
        <p:nvSpPr>
          <p:cNvPr id="6" name="矩形 2"/>
          <p:cNvSpPr>
            <a:spLocks noGrp="1" noChangeArrowheads="1"/>
          </p:cNvSpPr>
          <p:nvPr>
            <p:ph idx="1"/>
          </p:nvPr>
        </p:nvSpPr>
        <p:spPr bwMode="auto">
          <a:xfrm>
            <a:off x="680483" y="1160756"/>
            <a:ext cx="10603035" cy="419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1800" dirty="0"/>
              <a:t>输入可能以多个文件的形式存储在</a:t>
            </a:r>
            <a:r>
              <a:rPr lang="en-US" altLang="zh-CN" sz="1800" dirty="0"/>
              <a:t>HDFS</a:t>
            </a:r>
            <a:r>
              <a:rPr lang="zh-CN" altLang="en-US" sz="1800" dirty="0"/>
              <a:t>上，每个</a:t>
            </a:r>
            <a:r>
              <a:rPr lang="en-US" altLang="zh-CN" sz="1800" dirty="0"/>
              <a:t>File</a:t>
            </a:r>
            <a:r>
              <a:rPr lang="zh-CN" altLang="en-US" sz="1800" dirty="0"/>
              <a:t>都包含了很多块，称为</a:t>
            </a:r>
            <a:r>
              <a:rPr lang="en-US" altLang="zh-CN" sz="1800" dirty="0"/>
              <a:t>Block</a:t>
            </a:r>
          </a:p>
          <a:p>
            <a:pPr eaLnBrk="1" hangingPunct="1">
              <a:lnSpc>
                <a:spcPct val="150000"/>
              </a:lnSpc>
              <a:spcBef>
                <a:spcPct val="0"/>
              </a:spcBef>
            </a:pPr>
            <a:r>
              <a:rPr lang="zh-CN" altLang="en-US" sz="1800" dirty="0"/>
              <a:t>当</a:t>
            </a:r>
            <a:r>
              <a:rPr lang="en-US" altLang="zh-CN" sz="1800" dirty="0"/>
              <a:t>Spark</a:t>
            </a:r>
            <a:r>
              <a:rPr lang="zh-CN" altLang="en-US" sz="1800" dirty="0"/>
              <a:t>读取这些文件作为输入时，会根据具体数据格式对应的</a:t>
            </a:r>
            <a:r>
              <a:rPr lang="en-US" altLang="zh-CN" sz="1800" dirty="0" err="1"/>
              <a:t>InputFormat</a:t>
            </a:r>
            <a:r>
              <a:rPr lang="zh-CN" altLang="en-US" sz="1800" dirty="0"/>
              <a:t>进行解析，一般是将若干个</a:t>
            </a:r>
            <a:r>
              <a:rPr lang="en-US" altLang="zh-CN" sz="1800" dirty="0"/>
              <a:t>Block</a:t>
            </a:r>
            <a:r>
              <a:rPr lang="zh-CN" altLang="en-US" sz="1800" dirty="0"/>
              <a:t>合并成一个输入分片，称为</a:t>
            </a:r>
            <a:r>
              <a:rPr lang="en-US" altLang="zh-CN" sz="1800" dirty="0" err="1"/>
              <a:t>InputSplit</a:t>
            </a:r>
            <a:r>
              <a:rPr lang="zh-CN" altLang="en-US" sz="1800" dirty="0"/>
              <a:t>，注意</a:t>
            </a:r>
            <a:r>
              <a:rPr lang="en-US" altLang="zh-CN" sz="1800" dirty="0" err="1"/>
              <a:t>InputSplit</a:t>
            </a:r>
            <a:r>
              <a:rPr lang="zh-CN" altLang="en-US" sz="1800" dirty="0"/>
              <a:t>不能跨越文件。</a:t>
            </a:r>
            <a:endParaRPr lang="en-US" altLang="zh-CN" sz="1800" dirty="0"/>
          </a:p>
          <a:p>
            <a:pPr eaLnBrk="1" hangingPunct="1">
              <a:lnSpc>
                <a:spcPct val="150000"/>
              </a:lnSpc>
              <a:spcBef>
                <a:spcPct val="0"/>
              </a:spcBef>
            </a:pPr>
            <a:r>
              <a:rPr lang="zh-CN" altLang="en-US" sz="1800" dirty="0"/>
              <a:t>随后将为这些输入分片生成具体的</a:t>
            </a:r>
            <a:r>
              <a:rPr lang="en-US" altLang="zh-CN" sz="1800" dirty="0"/>
              <a:t>Task</a:t>
            </a:r>
            <a:r>
              <a:rPr lang="zh-CN" altLang="en-US" sz="1800" dirty="0"/>
              <a:t>。</a:t>
            </a:r>
            <a:r>
              <a:rPr lang="en-US" altLang="zh-CN" sz="1800" dirty="0" err="1"/>
              <a:t>InputSplit</a:t>
            </a:r>
            <a:r>
              <a:rPr lang="zh-CN" altLang="en-US" sz="1800" dirty="0"/>
              <a:t>与</a:t>
            </a:r>
            <a:r>
              <a:rPr lang="en-US" altLang="zh-CN" sz="1800" dirty="0"/>
              <a:t>Task</a:t>
            </a:r>
            <a:r>
              <a:rPr lang="zh-CN" altLang="en-US" sz="1800" dirty="0"/>
              <a:t>是一一对应的关系</a:t>
            </a:r>
            <a:endParaRPr lang="en-US" altLang="zh-CN" sz="1800" dirty="0"/>
          </a:p>
          <a:p>
            <a:pPr eaLnBrk="1" hangingPunct="1">
              <a:lnSpc>
                <a:spcPct val="150000"/>
              </a:lnSpc>
              <a:spcBef>
                <a:spcPct val="0"/>
              </a:spcBef>
            </a:pPr>
            <a:r>
              <a:rPr lang="zh-CN" altLang="en-US" sz="1800" dirty="0"/>
              <a:t>随后这些具体的</a:t>
            </a:r>
            <a:r>
              <a:rPr lang="en-US" altLang="zh-CN" sz="1800" dirty="0"/>
              <a:t>Task</a:t>
            </a:r>
            <a:r>
              <a:rPr lang="zh-CN" altLang="en-US" sz="1800" dirty="0"/>
              <a:t>每个都会被分配到集群上的某个节点的某个</a:t>
            </a:r>
            <a:r>
              <a:rPr lang="en-US" altLang="zh-CN" sz="1800" dirty="0"/>
              <a:t>Executor</a:t>
            </a:r>
            <a:r>
              <a:rPr lang="zh-CN" altLang="en-US" sz="1800" dirty="0"/>
              <a:t>去执行。每个节点可以起一个或多个</a:t>
            </a:r>
            <a:r>
              <a:rPr lang="en-US" altLang="zh-CN" sz="1800" dirty="0"/>
              <a:t>Executor</a:t>
            </a:r>
          </a:p>
          <a:p>
            <a:pPr eaLnBrk="1" hangingPunct="1">
              <a:lnSpc>
                <a:spcPct val="150000"/>
              </a:lnSpc>
              <a:spcBef>
                <a:spcPct val="0"/>
              </a:spcBef>
            </a:pPr>
            <a:r>
              <a:rPr lang="zh-CN" altLang="en-US" sz="1800" dirty="0"/>
              <a:t>每个</a:t>
            </a:r>
            <a:r>
              <a:rPr lang="en-US" altLang="zh-CN" sz="1800" dirty="0"/>
              <a:t>Executor</a:t>
            </a:r>
            <a:r>
              <a:rPr lang="zh-CN" altLang="en-US" sz="1800" dirty="0"/>
              <a:t>由若干</a:t>
            </a:r>
            <a:r>
              <a:rPr lang="en-US" altLang="zh-CN" sz="1800" dirty="0"/>
              <a:t>core</a:t>
            </a:r>
            <a:r>
              <a:rPr lang="zh-CN" altLang="en-US" sz="1800" dirty="0"/>
              <a:t>组成，每个</a:t>
            </a:r>
            <a:r>
              <a:rPr lang="en-US" altLang="zh-CN" sz="1800" dirty="0"/>
              <a:t>Executor</a:t>
            </a:r>
            <a:r>
              <a:rPr lang="zh-CN" altLang="en-US" sz="1800" dirty="0"/>
              <a:t>的每个</a:t>
            </a:r>
            <a:r>
              <a:rPr lang="en-US" altLang="zh-CN" sz="1800" dirty="0"/>
              <a:t>core</a:t>
            </a:r>
            <a:r>
              <a:rPr lang="zh-CN" altLang="en-US" sz="1800" dirty="0"/>
              <a:t>一次只能执行一个</a:t>
            </a:r>
            <a:r>
              <a:rPr lang="en-US" altLang="zh-CN" sz="1800" dirty="0"/>
              <a:t>Task</a:t>
            </a:r>
            <a:r>
              <a:rPr lang="zh-CN" altLang="en-US" sz="1800" dirty="0"/>
              <a:t>。</a:t>
            </a:r>
            <a:endParaRPr lang="en-US" altLang="zh-CN" sz="1800" dirty="0"/>
          </a:p>
          <a:p>
            <a:pPr eaLnBrk="1" hangingPunct="1">
              <a:lnSpc>
                <a:spcPct val="150000"/>
              </a:lnSpc>
              <a:spcBef>
                <a:spcPct val="0"/>
              </a:spcBef>
            </a:pPr>
            <a:r>
              <a:rPr lang="zh-CN" altLang="en-US" sz="1800" dirty="0"/>
              <a:t>每个</a:t>
            </a:r>
            <a:r>
              <a:rPr lang="en-US" altLang="zh-CN" sz="1800" dirty="0"/>
              <a:t>Task</a:t>
            </a:r>
            <a:r>
              <a:rPr lang="zh-CN" altLang="en-US" sz="1800" dirty="0"/>
              <a:t>执行的结果就是生成了目标</a:t>
            </a:r>
            <a:r>
              <a:rPr lang="en-US" altLang="zh-CN" sz="1800" dirty="0"/>
              <a:t>RDD</a:t>
            </a:r>
            <a:r>
              <a:rPr lang="zh-CN" altLang="en-US" sz="1800" dirty="0"/>
              <a:t>的一个</a:t>
            </a:r>
            <a:r>
              <a:rPr lang="en-US" altLang="zh-CN" sz="1800" dirty="0" err="1"/>
              <a:t>partiton</a:t>
            </a:r>
            <a:endParaRPr lang="en-US" altLang="zh-CN" sz="1800" dirty="0"/>
          </a:p>
          <a:p>
            <a:pPr eaLnBrk="1" hangingPunct="1">
              <a:lnSpc>
                <a:spcPct val="150000"/>
              </a:lnSpc>
              <a:spcBef>
                <a:spcPct val="0"/>
              </a:spcBef>
            </a:pPr>
            <a:r>
              <a:rPr lang="zh-CN" altLang="en-US" sz="1800" dirty="0"/>
              <a:t>注意</a:t>
            </a:r>
            <a:r>
              <a:rPr lang="en-US" altLang="zh-CN" sz="1800" dirty="0"/>
              <a:t>: </a:t>
            </a:r>
            <a:r>
              <a:rPr lang="zh-CN" altLang="en-US" sz="1800" dirty="0"/>
              <a:t>这里的</a:t>
            </a:r>
            <a:r>
              <a:rPr lang="en-US" altLang="zh-CN" sz="1800" dirty="0"/>
              <a:t>core</a:t>
            </a:r>
            <a:r>
              <a:rPr lang="zh-CN" altLang="en-US" sz="1800" dirty="0"/>
              <a:t>是虚拟的</a:t>
            </a:r>
            <a:r>
              <a:rPr lang="en-US" altLang="zh-CN" sz="1800" dirty="0"/>
              <a:t>core</a:t>
            </a:r>
            <a:r>
              <a:rPr lang="zh-CN" altLang="en-US" sz="1800" dirty="0"/>
              <a:t>而不是机器的物理</a:t>
            </a:r>
            <a:r>
              <a:rPr lang="en-US" altLang="zh-CN" sz="1800" dirty="0"/>
              <a:t>CPU</a:t>
            </a:r>
            <a:r>
              <a:rPr lang="zh-CN" altLang="en-US" sz="1800" dirty="0"/>
              <a:t>核，可以理解为就是</a:t>
            </a:r>
            <a:r>
              <a:rPr lang="en-US" altLang="zh-CN" sz="1800" dirty="0"/>
              <a:t>Executor</a:t>
            </a:r>
            <a:r>
              <a:rPr lang="zh-CN" altLang="en-US" sz="1800" dirty="0"/>
              <a:t>的一个工作线程</a:t>
            </a:r>
            <a:endParaRPr lang="en-US" altLang="zh-CN" sz="1800" dirty="0"/>
          </a:p>
          <a:p>
            <a:pPr eaLnBrk="1" hangingPunct="1">
              <a:lnSpc>
                <a:spcPct val="150000"/>
              </a:lnSpc>
              <a:spcBef>
                <a:spcPct val="0"/>
              </a:spcBef>
            </a:pPr>
            <a:r>
              <a:rPr lang="zh-CN" altLang="en-US" sz="1800" dirty="0"/>
              <a:t> </a:t>
            </a:r>
            <a:r>
              <a:rPr lang="en-US" altLang="zh-CN" sz="1800" dirty="0"/>
              <a:t>Task</a:t>
            </a:r>
            <a:r>
              <a:rPr lang="zh-CN" altLang="en-US" sz="1800" dirty="0"/>
              <a:t>被执行的并发度 </a:t>
            </a:r>
            <a:r>
              <a:rPr lang="en-US" altLang="zh-CN" sz="1800" dirty="0"/>
              <a:t>= Executor</a:t>
            </a:r>
            <a:r>
              <a:rPr lang="zh-CN" altLang="en-US" sz="1800" dirty="0"/>
              <a:t>数目 * 每个</a:t>
            </a:r>
            <a:r>
              <a:rPr lang="en-US" altLang="zh-CN" sz="1800" dirty="0"/>
              <a:t>Executor</a:t>
            </a:r>
            <a:r>
              <a:rPr lang="zh-CN" altLang="en-US" sz="1800" dirty="0"/>
              <a:t>核数</a:t>
            </a:r>
          </a:p>
        </p:txBody>
      </p:sp>
    </p:spTree>
    <p:extLst>
      <p:ext uri="{BB962C8B-B14F-4D97-AF65-F5344CB8AC3E}">
        <p14:creationId xmlns:p14="http://schemas.microsoft.com/office/powerpoint/2010/main" val="30008919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Spark</a:t>
            </a:r>
            <a:endParaRPr lang="zh-CN" altLang="en-US" dirty="0"/>
          </a:p>
        </p:txBody>
      </p:sp>
      <p:sp>
        <p:nvSpPr>
          <p:cNvPr id="4" name="灯片编号占位符 3"/>
          <p:cNvSpPr>
            <a:spLocks noGrp="1"/>
          </p:cNvSpPr>
          <p:nvPr>
            <p:ph type="sldNum" sz="quarter" idx="12"/>
          </p:nvPr>
        </p:nvSpPr>
        <p:spPr/>
        <p:txBody>
          <a:bodyPr/>
          <a:lstStyle/>
          <a:p>
            <a:fld id="{B13F0FA4-29F4-4B1D-A16B-0D7169EBD889}" type="slidenum">
              <a:rPr lang="en-US" smtClean="0"/>
              <a:t>108</a:t>
            </a:fld>
            <a:endParaRPr lang="en-US"/>
          </a:p>
        </p:txBody>
      </p:sp>
      <p:sp>
        <p:nvSpPr>
          <p:cNvPr id="5" name="矩形 2"/>
          <p:cNvSpPr>
            <a:spLocks noGrp="1" noChangeArrowheads="1"/>
          </p:cNvSpPr>
          <p:nvPr>
            <p:ph idx="1"/>
          </p:nvPr>
        </p:nvSpPr>
        <p:spPr bwMode="auto">
          <a:xfrm>
            <a:off x="680483" y="1160756"/>
            <a:ext cx="10930269" cy="461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en-US" altLang="zh-CN" sz="1800" dirty="0"/>
              <a:t>RDD</a:t>
            </a:r>
            <a:r>
              <a:rPr lang="zh-CN" altLang="en-US" sz="1800" dirty="0"/>
              <a:t>在计算的时候，每个分区都会起一个</a:t>
            </a:r>
            <a:r>
              <a:rPr lang="en-US" altLang="zh-CN" sz="1800" dirty="0"/>
              <a:t>task，</a:t>
            </a:r>
            <a:r>
              <a:rPr lang="zh-CN" altLang="en-US" sz="1800" dirty="0"/>
              <a:t>所以</a:t>
            </a:r>
            <a:r>
              <a:rPr lang="en-US" altLang="zh-CN" sz="1800" dirty="0" err="1"/>
              <a:t>rdd</a:t>
            </a:r>
            <a:r>
              <a:rPr lang="zh-CN" altLang="en-US" sz="1800" dirty="0"/>
              <a:t>的分区数目决定了总的</a:t>
            </a:r>
            <a:r>
              <a:rPr lang="en-US" altLang="zh-CN" sz="1800" dirty="0"/>
              <a:t>task</a:t>
            </a:r>
            <a:r>
              <a:rPr lang="zh-CN" altLang="en-US" sz="1800" dirty="0"/>
              <a:t>数目</a:t>
            </a:r>
            <a:endParaRPr lang="en-US" altLang="zh-CN" sz="1800" dirty="0"/>
          </a:p>
          <a:p>
            <a:pPr eaLnBrk="1" hangingPunct="1">
              <a:lnSpc>
                <a:spcPct val="150000"/>
              </a:lnSpc>
              <a:spcBef>
                <a:spcPct val="0"/>
              </a:spcBef>
            </a:pPr>
            <a:r>
              <a:rPr lang="zh-CN" altLang="en-US" sz="1800" dirty="0"/>
              <a:t>申请的计算节点（</a:t>
            </a:r>
            <a:r>
              <a:rPr lang="en-US" altLang="zh-CN" sz="1800" dirty="0"/>
              <a:t>Executor）</a:t>
            </a:r>
            <a:r>
              <a:rPr lang="zh-CN" altLang="en-US" sz="1800" dirty="0"/>
              <a:t>数目和每个计算节点核数，决定了你同一时刻可以并行执行的</a:t>
            </a:r>
            <a:r>
              <a:rPr lang="en-US" altLang="zh-CN" sz="1800" dirty="0"/>
              <a:t>task</a:t>
            </a:r>
          </a:p>
          <a:p>
            <a:pPr eaLnBrk="1" hangingPunct="1">
              <a:lnSpc>
                <a:spcPct val="150000"/>
              </a:lnSpc>
              <a:spcBef>
                <a:spcPct val="0"/>
              </a:spcBef>
            </a:pPr>
            <a:r>
              <a:rPr lang="zh-CN" altLang="en-US" sz="1800" dirty="0"/>
              <a:t>比如</a:t>
            </a:r>
            <a:r>
              <a:rPr lang="en-US" altLang="zh-CN" sz="1800" dirty="0"/>
              <a:t>RDD</a:t>
            </a:r>
            <a:r>
              <a:rPr lang="zh-CN" altLang="en-US" sz="1800" dirty="0"/>
              <a:t>有</a:t>
            </a:r>
            <a:r>
              <a:rPr lang="en-US" altLang="zh-CN" sz="1800" dirty="0"/>
              <a:t>100</a:t>
            </a:r>
            <a:r>
              <a:rPr lang="zh-CN" altLang="en-US" sz="1800" dirty="0"/>
              <a:t>个分区，那么计算的时候就会生成</a:t>
            </a:r>
            <a:r>
              <a:rPr lang="en-US" altLang="zh-CN" sz="1800" dirty="0"/>
              <a:t>100</a:t>
            </a:r>
            <a:r>
              <a:rPr lang="zh-CN" altLang="en-US" sz="1800" dirty="0"/>
              <a:t>个</a:t>
            </a:r>
            <a:r>
              <a:rPr lang="en-US" altLang="zh-CN" sz="1800" dirty="0"/>
              <a:t>task，</a:t>
            </a:r>
            <a:r>
              <a:rPr lang="zh-CN" altLang="en-US" sz="1800" dirty="0"/>
              <a:t>你的资源配置为</a:t>
            </a:r>
            <a:r>
              <a:rPr lang="en-US" altLang="zh-CN" sz="1800" dirty="0"/>
              <a:t>10</a:t>
            </a:r>
            <a:r>
              <a:rPr lang="zh-CN" altLang="en-US" sz="1800" dirty="0"/>
              <a:t>个计算节点，每个两</a:t>
            </a:r>
            <a:r>
              <a:rPr lang="en-US" altLang="zh-CN" sz="1800" dirty="0"/>
              <a:t>2</a:t>
            </a:r>
            <a:r>
              <a:rPr lang="zh-CN" altLang="en-US" sz="1800" dirty="0"/>
              <a:t>个核，同一时刻可以并行的</a:t>
            </a:r>
            <a:r>
              <a:rPr lang="en-US" altLang="zh-CN" sz="1800" dirty="0"/>
              <a:t>task</a:t>
            </a:r>
            <a:r>
              <a:rPr lang="zh-CN" altLang="en-US" sz="1800" dirty="0"/>
              <a:t>数目为</a:t>
            </a:r>
            <a:r>
              <a:rPr lang="en-US" altLang="zh-CN" sz="1800" dirty="0"/>
              <a:t>20</a:t>
            </a:r>
            <a:r>
              <a:rPr lang="zh-CN" altLang="en-US" sz="1800" dirty="0"/>
              <a:t>，计算这个</a:t>
            </a:r>
            <a:r>
              <a:rPr lang="en-US" altLang="zh-CN" sz="1800" dirty="0"/>
              <a:t>RDD</a:t>
            </a:r>
            <a:r>
              <a:rPr lang="zh-CN" altLang="en-US" sz="1800" dirty="0"/>
              <a:t>就需要</a:t>
            </a:r>
            <a:r>
              <a:rPr lang="en-US" altLang="zh-CN" sz="1800" dirty="0"/>
              <a:t>5</a:t>
            </a:r>
            <a:r>
              <a:rPr lang="zh-CN" altLang="en-US" sz="1800" dirty="0"/>
              <a:t>个轮次</a:t>
            </a:r>
            <a:endParaRPr lang="en-US" altLang="zh-CN" sz="1800" dirty="0"/>
          </a:p>
          <a:p>
            <a:pPr eaLnBrk="1" hangingPunct="1">
              <a:lnSpc>
                <a:spcPct val="150000"/>
              </a:lnSpc>
              <a:spcBef>
                <a:spcPct val="0"/>
              </a:spcBef>
            </a:pPr>
            <a:r>
              <a:rPr lang="zh-CN" altLang="en-US" sz="1800" dirty="0"/>
              <a:t>如果计算资源不变，你有</a:t>
            </a:r>
            <a:r>
              <a:rPr lang="en-US" altLang="zh-CN" sz="1800" dirty="0"/>
              <a:t>101</a:t>
            </a:r>
            <a:r>
              <a:rPr lang="zh-CN" altLang="en-US" sz="1800" dirty="0"/>
              <a:t>个</a:t>
            </a:r>
            <a:r>
              <a:rPr lang="en-US" altLang="zh-CN" sz="1800" dirty="0"/>
              <a:t>task</a:t>
            </a:r>
            <a:r>
              <a:rPr lang="zh-CN" altLang="en-US" sz="1800" dirty="0"/>
              <a:t>的话，就需要</a:t>
            </a:r>
            <a:r>
              <a:rPr lang="en-US" altLang="zh-CN" sz="1800" dirty="0"/>
              <a:t>6</a:t>
            </a:r>
            <a:r>
              <a:rPr lang="zh-CN" altLang="en-US" sz="1800" dirty="0"/>
              <a:t>个轮次，在最后一轮中，只有一个</a:t>
            </a:r>
            <a:r>
              <a:rPr lang="en-US" altLang="zh-CN" sz="1800" dirty="0"/>
              <a:t>task</a:t>
            </a:r>
            <a:r>
              <a:rPr lang="zh-CN" altLang="en-US" sz="1800" dirty="0"/>
              <a:t>在执行，其余核都在空转</a:t>
            </a:r>
            <a:endParaRPr lang="en-US" altLang="zh-CN" sz="1800" dirty="0"/>
          </a:p>
          <a:p>
            <a:pPr eaLnBrk="1" hangingPunct="1">
              <a:lnSpc>
                <a:spcPct val="150000"/>
              </a:lnSpc>
              <a:spcBef>
                <a:spcPct val="0"/>
              </a:spcBef>
            </a:pPr>
            <a:r>
              <a:rPr lang="zh-CN" altLang="en-US" sz="1800" dirty="0"/>
              <a:t>如果资源不变，你的</a:t>
            </a:r>
            <a:r>
              <a:rPr lang="en-US" altLang="zh-CN" sz="1800" dirty="0"/>
              <a:t>RDD</a:t>
            </a:r>
            <a:r>
              <a:rPr lang="zh-CN" altLang="en-US" sz="1800" dirty="0"/>
              <a:t>只有</a:t>
            </a:r>
            <a:r>
              <a:rPr lang="en-US" altLang="zh-CN" sz="1800" dirty="0"/>
              <a:t>2</a:t>
            </a:r>
            <a:r>
              <a:rPr lang="zh-CN" altLang="en-US" sz="1800" dirty="0"/>
              <a:t>个分区，那么同一时刻只有</a:t>
            </a:r>
            <a:r>
              <a:rPr lang="en-US" altLang="zh-CN" sz="1800" dirty="0"/>
              <a:t>2</a:t>
            </a:r>
            <a:r>
              <a:rPr lang="zh-CN" altLang="en-US" sz="1800" dirty="0"/>
              <a:t>个</a:t>
            </a:r>
            <a:r>
              <a:rPr lang="en-US" altLang="zh-CN" sz="1800" dirty="0"/>
              <a:t>task</a:t>
            </a:r>
            <a:r>
              <a:rPr lang="zh-CN" altLang="en-US" sz="1800" dirty="0"/>
              <a:t>运行，其余</a:t>
            </a:r>
            <a:r>
              <a:rPr lang="en-US" altLang="zh-CN" sz="1800" dirty="0"/>
              <a:t>18</a:t>
            </a:r>
            <a:r>
              <a:rPr lang="zh-CN" altLang="en-US" sz="1800" dirty="0"/>
              <a:t>个核空转，造成资源浪费。这就是在</a:t>
            </a:r>
            <a:r>
              <a:rPr lang="en-US" altLang="zh-CN" sz="1800" dirty="0"/>
              <a:t>spark</a:t>
            </a:r>
            <a:r>
              <a:rPr lang="zh-CN" altLang="en-US" sz="1800" dirty="0"/>
              <a:t>调优中，增大</a:t>
            </a:r>
            <a:r>
              <a:rPr lang="en-US" altLang="zh-CN" sz="1800" dirty="0"/>
              <a:t>RDD</a:t>
            </a:r>
            <a:r>
              <a:rPr lang="zh-CN" altLang="en-US" sz="1800" dirty="0"/>
              <a:t>分区数目，增大任务并行度的做法</a:t>
            </a:r>
            <a:endParaRPr lang="en-US" altLang="zh-CN" sz="1800" dirty="0"/>
          </a:p>
          <a:p>
            <a:pPr eaLnBrk="1" hangingPunct="1">
              <a:lnSpc>
                <a:spcPct val="150000"/>
              </a:lnSpc>
              <a:spcBef>
                <a:spcPct val="0"/>
              </a:spcBef>
            </a:pPr>
            <a:r>
              <a:rPr lang="zh-CN" altLang="en-US" sz="1800" dirty="0"/>
              <a:t>节点数远大于</a:t>
            </a:r>
            <a:r>
              <a:rPr lang="en-US" altLang="zh-CN" sz="1800" dirty="0"/>
              <a:t>RDD partitions</a:t>
            </a:r>
            <a:r>
              <a:rPr lang="zh-CN" altLang="en-US" sz="1800" dirty="0"/>
              <a:t>数目，</a:t>
            </a:r>
            <a:r>
              <a:rPr lang="en-US" altLang="zh-CN" sz="1800" dirty="0"/>
              <a:t>RDD partitions</a:t>
            </a:r>
            <a:r>
              <a:rPr lang="zh-CN" altLang="en-US" sz="1800" dirty="0"/>
              <a:t>数目远大于节点数。这两种情况都会出现与并行度的负相关</a:t>
            </a:r>
            <a:br>
              <a:rPr lang="zh-CN" altLang="en-US" sz="1800" dirty="0"/>
            </a:br>
            <a:endParaRPr lang="zh-CN" altLang="en-US" sz="1800" dirty="0"/>
          </a:p>
        </p:txBody>
      </p:sp>
    </p:spTree>
    <p:extLst>
      <p:ext uri="{BB962C8B-B14F-4D97-AF65-F5344CB8AC3E}">
        <p14:creationId xmlns:p14="http://schemas.microsoft.com/office/powerpoint/2010/main" val="7307273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816A9-314E-4F10-9766-E93B8EDDFA02}"/>
              </a:ext>
            </a:extLst>
          </p:cNvPr>
          <p:cNvSpPr>
            <a:spLocks noGrp="1"/>
          </p:cNvSpPr>
          <p:nvPr>
            <p:ph type="title"/>
          </p:nvPr>
        </p:nvSpPr>
        <p:spPr/>
        <p:txBody>
          <a:bodyPr/>
          <a:lstStyle/>
          <a:p>
            <a:r>
              <a:rPr lang="zh-CN" altLang="en-US" dirty="0"/>
              <a:t>本章小结</a:t>
            </a:r>
            <a:endParaRPr lang="en-US" dirty="0"/>
          </a:p>
        </p:txBody>
      </p:sp>
      <p:sp>
        <p:nvSpPr>
          <p:cNvPr id="3" name="Content Placeholder 2">
            <a:extLst>
              <a:ext uri="{FF2B5EF4-FFF2-40B4-BE49-F238E27FC236}">
                <a16:creationId xmlns:a16="http://schemas.microsoft.com/office/drawing/2014/main" id="{3A26B60E-11DE-488B-8CE2-96B04DE40B62}"/>
              </a:ext>
            </a:extLst>
          </p:cNvPr>
          <p:cNvSpPr>
            <a:spLocks noGrp="1"/>
          </p:cNvSpPr>
          <p:nvPr>
            <p:ph idx="1"/>
          </p:nvPr>
        </p:nvSpPr>
        <p:spPr/>
        <p:txBody>
          <a:bodyPr/>
          <a:lstStyle/>
          <a:p>
            <a:r>
              <a:rPr lang="zh-CN" altLang="en-US" dirty="0"/>
              <a:t>函数式编程</a:t>
            </a:r>
            <a:endParaRPr lang="en-US" altLang="zh-CN" dirty="0"/>
          </a:p>
          <a:p>
            <a:r>
              <a:rPr lang="en-US" altLang="zh-CN" dirty="0"/>
              <a:t>MapReduce</a:t>
            </a:r>
            <a:r>
              <a:rPr lang="zh-CN" altLang="en-US" dirty="0"/>
              <a:t>编程</a:t>
            </a:r>
            <a:endParaRPr lang="en-US" altLang="zh-CN" dirty="0"/>
          </a:p>
          <a:p>
            <a:r>
              <a:rPr lang="en-US" altLang="zh-CN" dirty="0"/>
              <a:t>MapReduce</a:t>
            </a:r>
            <a:r>
              <a:rPr lang="zh-CN" altLang="en-US" dirty="0"/>
              <a:t>案例</a:t>
            </a:r>
            <a:r>
              <a:rPr lang="zh-CN" altLang="en-US" dirty="0" smtClean="0"/>
              <a:t>研究</a:t>
            </a:r>
            <a:endParaRPr lang="en-US" altLang="zh-CN" dirty="0" smtClean="0"/>
          </a:p>
          <a:p>
            <a:r>
              <a:rPr lang="en-US" altLang="zh-CN" dirty="0" smtClean="0"/>
              <a:t>Spark</a:t>
            </a:r>
            <a:r>
              <a:rPr lang="zh-CN" altLang="en-US" dirty="0" smtClean="0"/>
              <a:t>编程</a:t>
            </a:r>
            <a:endParaRPr lang="en-US" dirty="0"/>
          </a:p>
        </p:txBody>
      </p:sp>
      <p:sp>
        <p:nvSpPr>
          <p:cNvPr id="4" name="灯片编号占位符 3">
            <a:extLst>
              <a:ext uri="{FF2B5EF4-FFF2-40B4-BE49-F238E27FC236}">
                <a16:creationId xmlns:a16="http://schemas.microsoft.com/office/drawing/2014/main" id="{CC3786B6-EF94-F948-9AD7-EEA60B0CD903}"/>
              </a:ext>
            </a:extLst>
          </p:cNvPr>
          <p:cNvSpPr>
            <a:spLocks noGrp="1"/>
          </p:cNvSpPr>
          <p:nvPr>
            <p:ph type="sldNum" sz="quarter" idx="12"/>
          </p:nvPr>
        </p:nvSpPr>
        <p:spPr/>
        <p:txBody>
          <a:bodyPr/>
          <a:lstStyle/>
          <a:p>
            <a:fld id="{B13F0FA4-29F4-4B1D-A16B-0D7169EBD889}" type="slidenum">
              <a:rPr lang="en-US" smtClean="0"/>
              <a:t>109</a:t>
            </a:fld>
            <a:endParaRPr lang="en-US"/>
          </a:p>
        </p:txBody>
      </p:sp>
    </p:spTree>
    <p:extLst>
      <p:ext uri="{BB962C8B-B14F-4D97-AF65-F5344CB8AC3E}">
        <p14:creationId xmlns:p14="http://schemas.microsoft.com/office/powerpoint/2010/main" val="11624216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函数式语言家族成员</a:t>
            </a:r>
            <a:endParaRPr lang="en-US" altLang="zh-CN" dirty="0"/>
          </a:p>
          <a:p>
            <a:pPr lvl="1"/>
            <a:r>
              <a:rPr lang="zh-CN" altLang="en-US" sz="2300" dirty="0"/>
              <a:t>函数式语言不晚于命令式语言出现，不依赖于冯</a:t>
            </a:r>
            <a:r>
              <a:rPr lang="en-US" altLang="zh-CN" sz="2300" dirty="0">
                <a:latin typeface="Calibri" panose="020F0502020204030204" pitchFamily="34" charset="0"/>
                <a:cs typeface="Calibri" panose="020F0502020204030204" pitchFamily="34" charset="0"/>
              </a:rPr>
              <a:t>•</a:t>
            </a:r>
            <a:r>
              <a:rPr lang="zh-CN" altLang="en-US" sz="2300" dirty="0">
                <a:latin typeface="Calibri" panose="020F0502020204030204" pitchFamily="34" charset="0"/>
                <a:cs typeface="Calibri" panose="020F0502020204030204" pitchFamily="34" charset="0"/>
              </a:rPr>
              <a:t>诺依曼体系结构的计算机，其基础是数学函数，即把程序的输出定义为其输入的一个数学函数，没有内部状态，也没有副作用</a:t>
            </a:r>
            <a:endParaRPr lang="en-US" altLang="zh-CN" sz="2300" dirty="0">
              <a:latin typeface="Calibri" panose="020F0502020204030204" pitchFamily="34" charset="0"/>
              <a:cs typeface="Calibri" panose="020F0502020204030204" pitchFamily="34" charset="0"/>
            </a:endParaRPr>
          </a:p>
          <a:p>
            <a:pPr lvl="2"/>
            <a:r>
              <a:rPr lang="zh-CN" altLang="en-US" dirty="0">
                <a:latin typeface="Calibri" panose="020F0502020204030204" pitchFamily="34" charset="0"/>
                <a:cs typeface="Calibri" panose="020F0502020204030204" pitchFamily="34" charset="0"/>
              </a:rPr>
              <a:t>副作用是指函数或表达式计算时除了有返回值之外，还修改了某个状态，或与调用它的函数进行了明显的交互</a:t>
            </a:r>
            <a:endParaRPr lang="en-US" altLang="zh-CN" dirty="0"/>
          </a:p>
          <a:p>
            <a:pPr lvl="1"/>
            <a:endParaRPr lang="en-US" dirty="0"/>
          </a:p>
        </p:txBody>
      </p:sp>
      <p:grpSp>
        <p:nvGrpSpPr>
          <p:cNvPr id="6" name="组合 5">
            <a:extLst>
              <a:ext uri="{FF2B5EF4-FFF2-40B4-BE49-F238E27FC236}">
                <a16:creationId xmlns:a16="http://schemas.microsoft.com/office/drawing/2014/main" id="{2E83B0E8-675C-4E4D-AFA2-0C7604618C7E}"/>
              </a:ext>
            </a:extLst>
          </p:cNvPr>
          <p:cNvGrpSpPr/>
          <p:nvPr/>
        </p:nvGrpSpPr>
        <p:grpSpPr>
          <a:xfrm>
            <a:off x="3012440" y="3437792"/>
            <a:ext cx="6167120" cy="3082388"/>
            <a:chOff x="4799" y="5097"/>
            <a:chExt cx="9756" cy="5488"/>
          </a:xfrm>
        </p:grpSpPr>
        <p:grpSp>
          <p:nvGrpSpPr>
            <p:cNvPr id="7" name="组合 6">
              <a:extLst>
                <a:ext uri="{FF2B5EF4-FFF2-40B4-BE49-F238E27FC236}">
                  <a16:creationId xmlns:a16="http://schemas.microsoft.com/office/drawing/2014/main" id="{9F50C8D7-79D3-4183-881B-72CB5A09944A}"/>
                </a:ext>
              </a:extLst>
            </p:cNvPr>
            <p:cNvGrpSpPr/>
            <p:nvPr/>
          </p:nvGrpSpPr>
          <p:grpSpPr>
            <a:xfrm>
              <a:off x="5212" y="5218"/>
              <a:ext cx="8888" cy="5186"/>
              <a:chOff x="5226" y="5414"/>
              <a:chExt cx="8933" cy="5713"/>
            </a:xfrm>
          </p:grpSpPr>
          <p:sp>
            <p:nvSpPr>
              <p:cNvPr id="9" name="矩形 8">
                <a:extLst>
                  <a:ext uri="{FF2B5EF4-FFF2-40B4-BE49-F238E27FC236}">
                    <a16:creationId xmlns:a16="http://schemas.microsoft.com/office/drawing/2014/main" id="{31E7587A-22E4-402A-9AA9-8C42768F3ECE}"/>
                  </a:ext>
                </a:extLst>
              </p:cNvPr>
              <p:cNvSpPr/>
              <p:nvPr/>
            </p:nvSpPr>
            <p:spPr>
              <a:xfrm>
                <a:off x="9433" y="5414"/>
                <a:ext cx="1237"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LISP</a:t>
                </a:r>
              </a:p>
            </p:txBody>
          </p:sp>
          <p:sp>
            <p:nvSpPr>
              <p:cNvPr id="10" name="矩形 9">
                <a:extLst>
                  <a:ext uri="{FF2B5EF4-FFF2-40B4-BE49-F238E27FC236}">
                    <a16:creationId xmlns:a16="http://schemas.microsoft.com/office/drawing/2014/main" id="{30E5CE18-C3F4-4AF8-B720-8C89C515D739}"/>
                  </a:ext>
                </a:extLst>
              </p:cNvPr>
              <p:cNvSpPr/>
              <p:nvPr/>
            </p:nvSpPr>
            <p:spPr>
              <a:xfrm>
                <a:off x="5226" y="6595"/>
                <a:ext cx="2610"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COMMON LISP</a:t>
                </a:r>
              </a:p>
            </p:txBody>
          </p:sp>
          <p:sp>
            <p:nvSpPr>
              <p:cNvPr id="11" name="矩形 10">
                <a:extLst>
                  <a:ext uri="{FF2B5EF4-FFF2-40B4-BE49-F238E27FC236}">
                    <a16:creationId xmlns:a16="http://schemas.microsoft.com/office/drawing/2014/main" id="{CFD7CCAC-8F10-4B04-BD23-81CDE90B7B66}"/>
                  </a:ext>
                </a:extLst>
              </p:cNvPr>
              <p:cNvSpPr/>
              <p:nvPr/>
            </p:nvSpPr>
            <p:spPr>
              <a:xfrm>
                <a:off x="12667" y="6595"/>
                <a:ext cx="1493" cy="543"/>
              </a:xfrm>
              <a:prstGeom prst="rect">
                <a:avLst/>
              </a:prstGeom>
              <a:no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Clojure</a:t>
                </a:r>
              </a:p>
            </p:txBody>
          </p:sp>
          <p:sp>
            <p:nvSpPr>
              <p:cNvPr id="12" name="矩形 11">
                <a:extLst>
                  <a:ext uri="{FF2B5EF4-FFF2-40B4-BE49-F238E27FC236}">
                    <a16:creationId xmlns:a16="http://schemas.microsoft.com/office/drawing/2014/main" id="{A60C8DCF-6717-4519-A517-DB593BF042C6}"/>
                  </a:ext>
                </a:extLst>
              </p:cNvPr>
              <p:cNvSpPr/>
              <p:nvPr/>
            </p:nvSpPr>
            <p:spPr>
              <a:xfrm>
                <a:off x="10473" y="6595"/>
                <a:ext cx="1417"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ISWIM</a:t>
                </a:r>
              </a:p>
            </p:txBody>
          </p:sp>
          <p:sp>
            <p:nvSpPr>
              <p:cNvPr id="13" name="矩形 12">
                <a:extLst>
                  <a:ext uri="{FF2B5EF4-FFF2-40B4-BE49-F238E27FC236}">
                    <a16:creationId xmlns:a16="http://schemas.microsoft.com/office/drawing/2014/main" id="{C34E2AFC-6028-44AF-A58D-4CEA808A8437}"/>
                  </a:ext>
                </a:extLst>
              </p:cNvPr>
              <p:cNvSpPr/>
              <p:nvPr/>
            </p:nvSpPr>
            <p:spPr>
              <a:xfrm>
                <a:off x="8203" y="6595"/>
                <a:ext cx="1492"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Scheme</a:t>
                </a:r>
              </a:p>
            </p:txBody>
          </p:sp>
          <p:cxnSp>
            <p:nvCxnSpPr>
              <p:cNvPr id="14" name="直接箭头连接符 13">
                <a:extLst>
                  <a:ext uri="{FF2B5EF4-FFF2-40B4-BE49-F238E27FC236}">
                    <a16:creationId xmlns:a16="http://schemas.microsoft.com/office/drawing/2014/main" id="{FFD90BE7-A3AD-4F5A-BD33-954122EA298F}"/>
                  </a:ext>
                </a:extLst>
              </p:cNvPr>
              <p:cNvCxnSpPr>
                <a:stCxn id="9" idx="2"/>
                <a:endCxn id="10" idx="0"/>
              </p:cNvCxnSpPr>
              <p:nvPr/>
            </p:nvCxnSpPr>
            <p:spPr>
              <a:xfrm flipH="1">
                <a:off x="6531" y="5957"/>
                <a:ext cx="3521" cy="638"/>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E3B15AD-8242-4F75-8F74-45385F32057C}"/>
                  </a:ext>
                </a:extLst>
              </p:cNvPr>
              <p:cNvCxnSpPr>
                <a:stCxn id="9" idx="2"/>
                <a:endCxn id="13" idx="0"/>
              </p:cNvCxnSpPr>
              <p:nvPr/>
            </p:nvCxnSpPr>
            <p:spPr>
              <a:xfrm flipH="1">
                <a:off x="8949" y="5957"/>
                <a:ext cx="1103" cy="638"/>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E50DB1D6-3206-44D3-A718-41CCB4AA4637}"/>
                  </a:ext>
                </a:extLst>
              </p:cNvPr>
              <p:cNvCxnSpPr>
                <a:stCxn id="9" idx="2"/>
                <a:endCxn id="12" idx="0"/>
              </p:cNvCxnSpPr>
              <p:nvPr/>
            </p:nvCxnSpPr>
            <p:spPr>
              <a:xfrm>
                <a:off x="10052" y="5957"/>
                <a:ext cx="1130" cy="638"/>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3E86EBF2-7409-4508-840D-DCC04F91E77E}"/>
                  </a:ext>
                </a:extLst>
              </p:cNvPr>
              <p:cNvCxnSpPr>
                <a:endCxn id="11" idx="0"/>
              </p:cNvCxnSpPr>
              <p:nvPr/>
            </p:nvCxnSpPr>
            <p:spPr>
              <a:xfrm>
                <a:off x="10051" y="5956"/>
                <a:ext cx="3363" cy="639"/>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A3DDC89B-FD3E-473B-8296-2D433E5465F6}"/>
                  </a:ext>
                </a:extLst>
              </p:cNvPr>
              <p:cNvSpPr/>
              <p:nvPr/>
            </p:nvSpPr>
            <p:spPr>
              <a:xfrm>
                <a:off x="9433" y="7516"/>
                <a:ext cx="1237"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ML</a:t>
                </a:r>
              </a:p>
            </p:txBody>
          </p:sp>
          <p:sp>
            <p:nvSpPr>
              <p:cNvPr id="19" name="矩形 18">
                <a:extLst>
                  <a:ext uri="{FF2B5EF4-FFF2-40B4-BE49-F238E27FC236}">
                    <a16:creationId xmlns:a16="http://schemas.microsoft.com/office/drawing/2014/main" id="{F91D9EDE-F614-4425-AC98-D985DD66427D}"/>
                  </a:ext>
                </a:extLst>
              </p:cNvPr>
              <p:cNvSpPr/>
              <p:nvPr/>
            </p:nvSpPr>
            <p:spPr>
              <a:xfrm>
                <a:off x="11890" y="7542"/>
                <a:ext cx="1237"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SASL</a:t>
                </a:r>
              </a:p>
            </p:txBody>
          </p:sp>
          <p:cxnSp>
            <p:nvCxnSpPr>
              <p:cNvPr id="20" name="直接箭头连接符 19">
                <a:extLst>
                  <a:ext uri="{FF2B5EF4-FFF2-40B4-BE49-F238E27FC236}">
                    <a16:creationId xmlns:a16="http://schemas.microsoft.com/office/drawing/2014/main" id="{FD5E7792-6480-4865-8F64-F62B4A2FC5BF}"/>
                  </a:ext>
                </a:extLst>
              </p:cNvPr>
              <p:cNvCxnSpPr>
                <a:stCxn id="12" idx="2"/>
                <a:endCxn id="18" idx="0"/>
              </p:cNvCxnSpPr>
              <p:nvPr/>
            </p:nvCxnSpPr>
            <p:spPr>
              <a:xfrm flipH="1">
                <a:off x="10052" y="7138"/>
                <a:ext cx="1130" cy="378"/>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DEB38A0-0D94-46D2-A707-6AB2BBCC4759}"/>
                  </a:ext>
                </a:extLst>
              </p:cNvPr>
              <p:cNvCxnSpPr>
                <a:stCxn id="12" idx="2"/>
                <a:endCxn id="19" idx="0"/>
              </p:cNvCxnSpPr>
              <p:nvPr/>
            </p:nvCxnSpPr>
            <p:spPr>
              <a:xfrm>
                <a:off x="11182" y="7138"/>
                <a:ext cx="1327" cy="404"/>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0AA3B483-8996-4EF2-B603-37646B8205B1}"/>
                  </a:ext>
                </a:extLst>
              </p:cNvPr>
              <p:cNvSpPr/>
              <p:nvPr/>
            </p:nvSpPr>
            <p:spPr>
              <a:xfrm>
                <a:off x="7836" y="8598"/>
                <a:ext cx="1404"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OCaml</a:t>
                </a:r>
              </a:p>
            </p:txBody>
          </p:sp>
          <p:sp>
            <p:nvSpPr>
              <p:cNvPr id="23" name="矩形 22">
                <a:extLst>
                  <a:ext uri="{FF2B5EF4-FFF2-40B4-BE49-F238E27FC236}">
                    <a16:creationId xmlns:a16="http://schemas.microsoft.com/office/drawing/2014/main" id="{A0C9558A-C415-40C1-BD0D-D1ED45E43272}"/>
                  </a:ext>
                </a:extLst>
              </p:cNvPr>
              <p:cNvSpPr/>
              <p:nvPr/>
            </p:nvSpPr>
            <p:spPr>
              <a:xfrm>
                <a:off x="9695" y="8598"/>
                <a:ext cx="1237"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SML</a:t>
                </a:r>
              </a:p>
            </p:txBody>
          </p:sp>
          <p:sp>
            <p:nvSpPr>
              <p:cNvPr id="24" name="矩形 23">
                <a:extLst>
                  <a:ext uri="{FF2B5EF4-FFF2-40B4-BE49-F238E27FC236}">
                    <a16:creationId xmlns:a16="http://schemas.microsoft.com/office/drawing/2014/main" id="{2AFE82C4-9145-41FB-9187-C28B7E4614B7}"/>
                  </a:ext>
                </a:extLst>
              </p:cNvPr>
              <p:cNvSpPr/>
              <p:nvPr/>
            </p:nvSpPr>
            <p:spPr>
              <a:xfrm>
                <a:off x="11671" y="8598"/>
                <a:ext cx="1674"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Miranda</a:t>
                </a:r>
              </a:p>
            </p:txBody>
          </p:sp>
          <p:cxnSp>
            <p:nvCxnSpPr>
              <p:cNvPr id="25" name="直接箭头连接符 24">
                <a:extLst>
                  <a:ext uri="{FF2B5EF4-FFF2-40B4-BE49-F238E27FC236}">
                    <a16:creationId xmlns:a16="http://schemas.microsoft.com/office/drawing/2014/main" id="{6153F2C9-7B9A-41C0-A02F-8F5978229CFA}"/>
                  </a:ext>
                </a:extLst>
              </p:cNvPr>
              <p:cNvCxnSpPr>
                <a:stCxn id="18" idx="2"/>
                <a:endCxn id="22" idx="0"/>
              </p:cNvCxnSpPr>
              <p:nvPr/>
            </p:nvCxnSpPr>
            <p:spPr>
              <a:xfrm flipH="1">
                <a:off x="8538" y="8059"/>
                <a:ext cx="1514" cy="539"/>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E5C7A46-5767-43A2-8AA0-5A5F473F88EA}"/>
                  </a:ext>
                </a:extLst>
              </p:cNvPr>
              <p:cNvCxnSpPr>
                <a:endCxn id="23" idx="0"/>
              </p:cNvCxnSpPr>
              <p:nvPr/>
            </p:nvCxnSpPr>
            <p:spPr>
              <a:xfrm>
                <a:off x="10036" y="8085"/>
                <a:ext cx="278" cy="513"/>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0023997-6AB0-4E91-9497-F606B1D563FC}"/>
                  </a:ext>
                </a:extLst>
              </p:cNvPr>
              <p:cNvCxnSpPr>
                <a:stCxn id="19" idx="2"/>
                <a:endCxn id="24" idx="0"/>
              </p:cNvCxnSpPr>
              <p:nvPr/>
            </p:nvCxnSpPr>
            <p:spPr>
              <a:xfrm flipH="1">
                <a:off x="12508" y="8085"/>
                <a:ext cx="1" cy="513"/>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F3C8497F-0E71-4FBC-ADD7-68E8F728F24B}"/>
                  </a:ext>
                </a:extLst>
              </p:cNvPr>
              <p:cNvSpPr/>
              <p:nvPr/>
            </p:nvSpPr>
            <p:spPr>
              <a:xfrm>
                <a:off x="10670" y="9523"/>
                <a:ext cx="1674"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Haskell</a:t>
                </a:r>
              </a:p>
            </p:txBody>
          </p:sp>
          <p:cxnSp>
            <p:nvCxnSpPr>
              <p:cNvPr id="29" name="直接箭头连接符 28">
                <a:extLst>
                  <a:ext uri="{FF2B5EF4-FFF2-40B4-BE49-F238E27FC236}">
                    <a16:creationId xmlns:a16="http://schemas.microsoft.com/office/drawing/2014/main" id="{756967ED-6928-4825-9935-694FAFB21FEE}"/>
                  </a:ext>
                </a:extLst>
              </p:cNvPr>
              <p:cNvCxnSpPr>
                <a:stCxn id="23" idx="2"/>
                <a:endCxn id="28" idx="0"/>
              </p:cNvCxnSpPr>
              <p:nvPr/>
            </p:nvCxnSpPr>
            <p:spPr>
              <a:xfrm>
                <a:off x="10314" y="9141"/>
                <a:ext cx="1193" cy="382"/>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BAFD2B6E-BA63-43A8-82B3-716B3868E60E}"/>
                  </a:ext>
                </a:extLst>
              </p:cNvPr>
              <p:cNvCxnSpPr>
                <a:stCxn id="24" idx="2"/>
                <a:endCxn id="28" idx="0"/>
              </p:cNvCxnSpPr>
              <p:nvPr/>
            </p:nvCxnSpPr>
            <p:spPr>
              <a:xfrm flipH="1">
                <a:off x="11507" y="9141"/>
                <a:ext cx="1001" cy="382"/>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407B81EE-7293-4F4D-B819-27AC8ADAC3F0}"/>
                  </a:ext>
                </a:extLst>
              </p:cNvPr>
              <p:cNvSpPr/>
              <p:nvPr/>
            </p:nvSpPr>
            <p:spPr>
              <a:xfrm>
                <a:off x="10670" y="10585"/>
                <a:ext cx="1674"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Gofer</a:t>
                </a:r>
              </a:p>
            </p:txBody>
          </p:sp>
          <p:cxnSp>
            <p:nvCxnSpPr>
              <p:cNvPr id="32" name="直接箭头连接符 31">
                <a:extLst>
                  <a:ext uri="{FF2B5EF4-FFF2-40B4-BE49-F238E27FC236}">
                    <a16:creationId xmlns:a16="http://schemas.microsoft.com/office/drawing/2014/main" id="{A4647545-5000-4521-9FD4-AE9127C733C8}"/>
                  </a:ext>
                </a:extLst>
              </p:cNvPr>
              <p:cNvCxnSpPr>
                <a:stCxn id="28" idx="2"/>
                <a:endCxn id="31" idx="0"/>
              </p:cNvCxnSpPr>
              <p:nvPr/>
            </p:nvCxnSpPr>
            <p:spPr>
              <a:xfrm>
                <a:off x="11507" y="10066"/>
                <a:ext cx="0" cy="519"/>
              </a:xfrm>
              <a:prstGeom prst="straightConnector1">
                <a:avLst/>
              </a:prstGeom>
              <a:ln w="15875">
                <a:solidFill>
                  <a:schemeClr val="accent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0AF33615-F965-428E-B441-2D12EB95832F}"/>
                  </a:ext>
                </a:extLst>
              </p:cNvPr>
              <p:cNvSpPr/>
              <p:nvPr/>
            </p:nvSpPr>
            <p:spPr>
              <a:xfrm>
                <a:off x="9433" y="5414"/>
                <a:ext cx="1237"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LISP</a:t>
                </a:r>
              </a:p>
            </p:txBody>
          </p:sp>
          <p:sp>
            <p:nvSpPr>
              <p:cNvPr id="34" name="矩形 33">
                <a:extLst>
                  <a:ext uri="{FF2B5EF4-FFF2-40B4-BE49-F238E27FC236}">
                    <a16:creationId xmlns:a16="http://schemas.microsoft.com/office/drawing/2014/main" id="{25C5B0DE-D4A6-4224-97DC-A0C1DDD65BB8}"/>
                  </a:ext>
                </a:extLst>
              </p:cNvPr>
              <p:cNvSpPr/>
              <p:nvPr/>
            </p:nvSpPr>
            <p:spPr>
              <a:xfrm>
                <a:off x="5226" y="6595"/>
                <a:ext cx="2610"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COMMON LISP</a:t>
                </a:r>
              </a:p>
            </p:txBody>
          </p:sp>
          <p:sp>
            <p:nvSpPr>
              <p:cNvPr id="35" name="矩形 34">
                <a:extLst>
                  <a:ext uri="{FF2B5EF4-FFF2-40B4-BE49-F238E27FC236}">
                    <a16:creationId xmlns:a16="http://schemas.microsoft.com/office/drawing/2014/main" id="{3715C573-8024-4958-BA9E-7E1B6A22AC9D}"/>
                  </a:ext>
                </a:extLst>
              </p:cNvPr>
              <p:cNvSpPr/>
              <p:nvPr/>
            </p:nvSpPr>
            <p:spPr>
              <a:xfrm>
                <a:off x="8203" y="6595"/>
                <a:ext cx="1492" cy="543"/>
              </a:xfrm>
              <a:prstGeom prst="rect">
                <a:avLst/>
              </a:prstGeom>
              <a:noFill/>
              <a:ln w="15875">
                <a:solidFill>
                  <a:schemeClr val="accent1">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Scheme</a:t>
                </a:r>
              </a:p>
            </p:txBody>
          </p:sp>
        </p:grpSp>
        <p:sp>
          <p:nvSpPr>
            <p:cNvPr id="8" name="矩形 7">
              <a:extLst>
                <a:ext uri="{FF2B5EF4-FFF2-40B4-BE49-F238E27FC236}">
                  <a16:creationId xmlns:a16="http://schemas.microsoft.com/office/drawing/2014/main" id="{05B48674-62D4-4901-832F-E5E6D4F9422A}"/>
                </a:ext>
              </a:extLst>
            </p:cNvPr>
            <p:cNvSpPr/>
            <p:nvPr/>
          </p:nvSpPr>
          <p:spPr>
            <a:xfrm>
              <a:off x="4799" y="5097"/>
              <a:ext cx="9756" cy="5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AF013D1A-27A8-454B-85EC-5FDA67D0C42C}"/>
              </a:ext>
            </a:extLst>
          </p:cNvPr>
          <p:cNvSpPr>
            <a:spLocks noGrp="1"/>
          </p:cNvSpPr>
          <p:nvPr>
            <p:ph type="sldNum" sz="quarter" idx="12"/>
          </p:nvPr>
        </p:nvSpPr>
        <p:spPr/>
        <p:txBody>
          <a:bodyPr/>
          <a:lstStyle/>
          <a:p>
            <a:fld id="{B13F0FA4-29F4-4B1D-A16B-0D7169EBD889}" type="slidenum">
              <a:rPr lang="en-US" smtClean="0"/>
              <a:t>11</a:t>
            </a:fld>
            <a:endParaRPr lang="en-US"/>
          </a:p>
        </p:txBody>
      </p:sp>
    </p:spTree>
    <p:extLst>
      <p:ext uri="{BB962C8B-B14F-4D97-AF65-F5344CB8AC3E}">
        <p14:creationId xmlns:p14="http://schemas.microsoft.com/office/powerpoint/2010/main" val="855177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normAutofit/>
          </a:bodyPr>
          <a:lstStyle/>
          <a:p>
            <a:r>
              <a:rPr lang="en-US" altLang="zh-CN" sz="2400" b="0" dirty="0"/>
              <a:t>1958</a:t>
            </a:r>
            <a:r>
              <a:rPr lang="zh-CN" altLang="en-US" sz="2400" b="0" dirty="0"/>
              <a:t>年，</a:t>
            </a:r>
            <a:r>
              <a:rPr lang="en-US" altLang="zh-CN" sz="2400" b="0" dirty="0"/>
              <a:t>MIT</a:t>
            </a:r>
            <a:r>
              <a:rPr lang="zh-CN" altLang="en-US" sz="2400" b="0" dirty="0"/>
              <a:t>约翰</a:t>
            </a:r>
            <a:r>
              <a:rPr lang="en-US" altLang="zh-CN" sz="2400" b="0" dirty="0">
                <a:latin typeface="Calibri" panose="020F0502020204030204" pitchFamily="34" charset="0"/>
                <a:cs typeface="Calibri" panose="020F0502020204030204" pitchFamily="34" charset="0"/>
              </a:rPr>
              <a:t>•</a:t>
            </a:r>
            <a:r>
              <a:rPr lang="zh-CN" altLang="en-US" sz="2400" b="0" dirty="0">
                <a:latin typeface="Calibri" panose="020F0502020204030204" pitchFamily="34" charset="0"/>
                <a:cs typeface="Calibri" panose="020F0502020204030204" pitchFamily="34" charset="0"/>
              </a:rPr>
              <a:t>麦卡锡设计一种用于人工智能研究的表处理语言</a:t>
            </a:r>
            <a:r>
              <a:rPr lang="en-US" altLang="zh-CN" sz="2400" b="0" dirty="0">
                <a:latin typeface="Calibri" panose="020F0502020204030204" pitchFamily="34" charset="0"/>
                <a:cs typeface="Calibri" panose="020F0502020204030204" pitchFamily="34" charset="0"/>
              </a:rPr>
              <a:t>LISP</a:t>
            </a:r>
            <a:r>
              <a:rPr lang="zh-CN" altLang="en-US" sz="2400" b="0" dirty="0">
                <a:latin typeface="Calibri" panose="020F0502020204030204" pitchFamily="34" charset="0"/>
                <a:cs typeface="Calibri" panose="020F0502020204030204" pitchFamily="34" charset="0"/>
              </a:rPr>
              <a:t>，其由一些函数子程序组成，程序中的数据和函数都采用符合表达式进行定义，采用抽象数据列表与递归符合演算来衍生人工智能</a:t>
            </a:r>
            <a:endParaRPr lang="en-US" altLang="zh-CN" sz="2400" b="0" dirty="0">
              <a:latin typeface="Calibri" panose="020F0502020204030204" pitchFamily="34" charset="0"/>
              <a:cs typeface="Calibri" panose="020F0502020204030204" pitchFamily="34" charset="0"/>
            </a:endParaRPr>
          </a:p>
          <a:p>
            <a:r>
              <a:rPr lang="en-US" altLang="zh-CN" sz="2400" b="0" dirty="0">
                <a:latin typeface="Calibri" panose="020F0502020204030204" pitchFamily="34" charset="0"/>
                <a:cs typeface="Calibri" panose="020F0502020204030204" pitchFamily="34" charset="0"/>
              </a:rPr>
              <a:t>1966</a:t>
            </a:r>
            <a:r>
              <a:rPr lang="zh-CN" altLang="en-US" sz="2400" b="0" dirty="0">
                <a:latin typeface="Calibri" panose="020F0502020204030204" pitchFamily="34" charset="0"/>
                <a:cs typeface="Calibri" panose="020F0502020204030204" pitchFamily="34" charset="0"/>
              </a:rPr>
              <a:t>年，牛津大学彼得</a:t>
            </a:r>
            <a:r>
              <a:rPr lang="en-US" altLang="zh-CN" sz="2400" b="0" dirty="0">
                <a:latin typeface="Calibri" panose="020F0502020204030204" pitchFamily="34" charset="0"/>
                <a:cs typeface="Calibri" panose="020F0502020204030204" pitchFamily="34" charset="0"/>
              </a:rPr>
              <a:t>•</a:t>
            </a:r>
            <a:r>
              <a:rPr lang="zh-CN" altLang="en-US" sz="2400" b="0" dirty="0">
                <a:latin typeface="Calibri" panose="020F0502020204030204" pitchFamily="34" charset="0"/>
                <a:cs typeface="Calibri" panose="020F0502020204030204" pitchFamily="34" charset="0"/>
              </a:rPr>
              <a:t>兰达设计了</a:t>
            </a:r>
            <a:r>
              <a:rPr lang="en-US" altLang="zh-CN" sz="2400" b="0" dirty="0">
                <a:latin typeface="Calibri" panose="020F0502020204030204" pitchFamily="34" charset="0"/>
                <a:cs typeface="Calibri" panose="020F0502020204030204" pitchFamily="34" charset="0"/>
              </a:rPr>
              <a:t>ISWIM</a:t>
            </a:r>
            <a:r>
              <a:rPr lang="zh-CN" altLang="en-US" sz="2400" b="0" dirty="0">
                <a:latin typeface="Calibri" panose="020F0502020204030204" pitchFamily="34" charset="0"/>
                <a:cs typeface="Calibri" panose="020F0502020204030204" pitchFamily="34" charset="0"/>
              </a:rPr>
              <a:t>，一种以函数式为核心的指令式语言，其中的函数由糖化的</a:t>
            </a:r>
            <a:r>
              <a:rPr lang="el-GR" altLang="zh-CN" sz="2400" b="0" dirty="0">
                <a:latin typeface="Calibri" panose="020F0502020204030204" pitchFamily="34" charset="0"/>
                <a:cs typeface="Calibri" panose="020F0502020204030204" pitchFamily="34" charset="0"/>
              </a:rPr>
              <a:t>λ</a:t>
            </a:r>
            <a:r>
              <a:rPr lang="zh-CN" altLang="en-US" sz="2400" b="0" dirty="0">
                <a:latin typeface="Calibri" panose="020F0502020204030204" pitchFamily="34" charset="0"/>
                <a:cs typeface="Calibri" panose="020F0502020204030204" pitchFamily="34" charset="0"/>
              </a:rPr>
              <a:t>演算组成，目标式使其看起来更像数学表示</a:t>
            </a:r>
            <a:endParaRPr lang="en-US" altLang="zh-CN" sz="2400" b="0" dirty="0">
              <a:latin typeface="Calibri" panose="020F0502020204030204" pitchFamily="34" charset="0"/>
              <a:cs typeface="Calibri" panose="020F0502020204030204" pitchFamily="34" charset="0"/>
            </a:endParaRPr>
          </a:p>
          <a:p>
            <a:r>
              <a:rPr lang="en-US" altLang="zh-CN" sz="2400" b="0" dirty="0">
                <a:latin typeface="Calibri" panose="020F0502020204030204" pitchFamily="34" charset="0"/>
                <a:cs typeface="Calibri" panose="020F0502020204030204" pitchFamily="34" charset="0"/>
              </a:rPr>
              <a:t>1973</a:t>
            </a:r>
            <a:r>
              <a:rPr lang="zh-CN" altLang="en-US" sz="2400" b="0" dirty="0">
                <a:latin typeface="Calibri" panose="020F0502020204030204" pitchFamily="34" charset="0"/>
                <a:cs typeface="Calibri" panose="020F0502020204030204" pitchFamily="34" charset="0"/>
              </a:rPr>
              <a:t>年，爱丁堡大学罗宾</a:t>
            </a:r>
            <a:r>
              <a:rPr lang="en-US" altLang="zh-CN" sz="2400" b="0" dirty="0">
                <a:latin typeface="Calibri" panose="020F0502020204030204" pitchFamily="34" charset="0"/>
                <a:cs typeface="Calibri" panose="020F0502020204030204" pitchFamily="34" charset="0"/>
              </a:rPr>
              <a:t>•</a:t>
            </a:r>
            <a:r>
              <a:rPr lang="zh-CN" altLang="en-US" sz="2400" b="0" dirty="0">
                <a:latin typeface="Calibri" panose="020F0502020204030204" pitchFamily="34" charset="0"/>
                <a:cs typeface="Calibri" panose="020F0502020204030204" pitchFamily="34" charset="0"/>
              </a:rPr>
              <a:t>米尔纳开发了</a:t>
            </a:r>
            <a:r>
              <a:rPr lang="en-US" altLang="zh-CN" sz="2400" b="0" dirty="0">
                <a:latin typeface="Calibri" panose="020F0502020204030204" pitchFamily="34" charset="0"/>
                <a:cs typeface="Calibri" panose="020F0502020204030204" pitchFamily="34" charset="0"/>
              </a:rPr>
              <a:t>ML(meta-language)</a:t>
            </a:r>
            <a:r>
              <a:rPr lang="zh-CN" altLang="en-US" sz="2400" b="0" dirty="0">
                <a:latin typeface="Calibri" panose="020F0502020204030204" pitchFamily="34" charset="0"/>
                <a:cs typeface="Calibri" panose="020F0502020204030204" pitchFamily="34" charset="0"/>
              </a:rPr>
              <a:t>语言，用于研究</a:t>
            </a:r>
            <a:r>
              <a:rPr lang="en-US" altLang="zh-CN" sz="2400" b="0" dirty="0">
                <a:latin typeface="Calibri" panose="020F0502020204030204" pitchFamily="34" charset="0"/>
                <a:cs typeface="Calibri" panose="020F0502020204030204" pitchFamily="34" charset="0"/>
              </a:rPr>
              <a:t>LCF(logic for computable functions)</a:t>
            </a:r>
          </a:p>
          <a:p>
            <a:r>
              <a:rPr lang="en-US" sz="2400" b="0" dirty="0">
                <a:latin typeface="Calibri" panose="020F0502020204030204" pitchFamily="34" charset="0"/>
                <a:cs typeface="Calibri" panose="020F0502020204030204" pitchFamily="34" charset="0"/>
              </a:rPr>
              <a:t>1975</a:t>
            </a:r>
            <a:r>
              <a:rPr lang="zh-CN" altLang="en-US" sz="2400" b="0" dirty="0">
                <a:latin typeface="Calibri" panose="020F0502020204030204" pitchFamily="34" charset="0"/>
                <a:cs typeface="Calibri" panose="020F0502020204030204" pitchFamily="34" charset="0"/>
              </a:rPr>
              <a:t>年，</a:t>
            </a:r>
            <a:r>
              <a:rPr lang="en-US" altLang="zh-CN" sz="2400" b="0" dirty="0">
                <a:latin typeface="Calibri" panose="020F0502020204030204" pitchFamily="34" charset="0"/>
                <a:cs typeface="Calibri" panose="020F0502020204030204" pitchFamily="34" charset="0"/>
              </a:rPr>
              <a:t>MIT</a:t>
            </a:r>
            <a:r>
              <a:rPr lang="zh-CN" altLang="en-US" sz="2400" b="0" dirty="0">
                <a:latin typeface="Calibri" panose="020F0502020204030204" pitchFamily="34" charset="0"/>
                <a:cs typeface="Calibri" panose="020F0502020204030204" pitchFamily="34" charset="0"/>
              </a:rPr>
              <a:t>杰拉德</a:t>
            </a:r>
            <a:r>
              <a:rPr lang="en-US" altLang="zh-CN" sz="2400" b="0" dirty="0">
                <a:latin typeface="Calibri" panose="020F0502020204030204" pitchFamily="34" charset="0"/>
                <a:cs typeface="Calibri" panose="020F0502020204030204" pitchFamily="34" charset="0"/>
              </a:rPr>
              <a:t>•</a:t>
            </a:r>
            <a:r>
              <a:rPr lang="zh-CN" altLang="en-US" sz="2400" b="0" dirty="0">
                <a:latin typeface="Calibri" panose="020F0502020204030204" pitchFamily="34" charset="0"/>
                <a:cs typeface="Calibri" panose="020F0502020204030204" pitchFamily="34" charset="0"/>
              </a:rPr>
              <a:t>萨斯曼和盖伊</a:t>
            </a:r>
            <a:r>
              <a:rPr lang="en-US" altLang="zh-CN" sz="2400" b="0" dirty="0">
                <a:latin typeface="Calibri" panose="020F0502020204030204" pitchFamily="34" charset="0"/>
                <a:cs typeface="Calibri" panose="020F0502020204030204" pitchFamily="34" charset="0"/>
              </a:rPr>
              <a:t>•</a:t>
            </a:r>
            <a:r>
              <a:rPr lang="zh-CN" altLang="en-US" sz="2400" b="0" dirty="0">
                <a:latin typeface="Calibri" panose="020F0502020204030204" pitchFamily="34" charset="0"/>
                <a:cs typeface="Calibri" panose="020F0502020204030204" pitchFamily="34" charset="0"/>
              </a:rPr>
              <a:t>史提尔开发了</a:t>
            </a:r>
            <a:r>
              <a:rPr lang="en-US" altLang="zh-CN" sz="2400" b="0" dirty="0">
                <a:latin typeface="Calibri" panose="020F0502020204030204" pitchFamily="34" charset="0"/>
                <a:cs typeface="Calibri" panose="020F0502020204030204" pitchFamily="34" charset="0"/>
              </a:rPr>
              <a:t>Scheme</a:t>
            </a:r>
            <a:r>
              <a:rPr lang="zh-CN" altLang="en-US" sz="2400" b="0" dirty="0">
                <a:latin typeface="Calibri" panose="020F0502020204030204" pitchFamily="34" charset="0"/>
                <a:cs typeface="Calibri" panose="020F0502020204030204" pitchFamily="34" charset="0"/>
              </a:rPr>
              <a:t>，用来训练人的计算思维</a:t>
            </a:r>
            <a:endParaRPr lang="en-US" altLang="zh-CN" sz="2400" b="0" dirty="0">
              <a:latin typeface="Calibri" panose="020F0502020204030204" pitchFamily="34" charset="0"/>
              <a:cs typeface="Calibri" panose="020F0502020204030204" pitchFamily="34" charset="0"/>
            </a:endParaRPr>
          </a:p>
          <a:p>
            <a:r>
              <a:rPr lang="en-US" altLang="zh-CN" sz="2400" b="0" dirty="0">
                <a:latin typeface="Calibri" panose="020F0502020204030204" pitchFamily="34" charset="0"/>
                <a:cs typeface="Calibri" panose="020F0502020204030204" pitchFamily="34" charset="0"/>
              </a:rPr>
              <a:t>1987</a:t>
            </a:r>
            <a:r>
              <a:rPr lang="zh-CN" altLang="en-US" sz="2400" b="0" dirty="0">
                <a:latin typeface="Calibri" panose="020F0502020204030204" pitchFamily="34" charset="0"/>
                <a:cs typeface="Calibri" panose="020F0502020204030204" pitchFamily="34" charset="0"/>
              </a:rPr>
              <a:t>年，在</a:t>
            </a:r>
            <a:r>
              <a:rPr lang="en-US" altLang="zh-CN" sz="2400" b="0" dirty="0">
                <a:latin typeface="Calibri" panose="020F0502020204030204" pitchFamily="34" charset="0"/>
                <a:cs typeface="Calibri" panose="020F0502020204030204" pitchFamily="34" charset="0"/>
              </a:rPr>
              <a:t>FPCA</a:t>
            </a:r>
            <a:r>
              <a:rPr lang="zh-CN" altLang="en-US" sz="2400" b="0" dirty="0">
                <a:latin typeface="Calibri" panose="020F0502020204030204" pitchFamily="34" charset="0"/>
                <a:cs typeface="Calibri" panose="020F0502020204030204" pitchFamily="34" charset="0"/>
              </a:rPr>
              <a:t>会议上，通过整合已有函数式语言，形成</a:t>
            </a:r>
            <a:r>
              <a:rPr lang="en-US" altLang="zh-CN" sz="2400" b="0" dirty="0">
                <a:latin typeface="Calibri" panose="020F0502020204030204" pitchFamily="34" charset="0"/>
                <a:cs typeface="Calibri" panose="020F0502020204030204" pitchFamily="34" charset="0"/>
              </a:rPr>
              <a:t>Haskell</a:t>
            </a:r>
            <a:r>
              <a:rPr lang="zh-CN" altLang="en-US" sz="2400" b="0" dirty="0">
                <a:latin typeface="Calibri" panose="020F0502020204030204" pitchFamily="34" charset="0"/>
                <a:cs typeface="Calibri" panose="020F0502020204030204" pitchFamily="34" charset="0"/>
              </a:rPr>
              <a:t>语言</a:t>
            </a:r>
            <a:endParaRPr lang="en-US" altLang="zh-CN" sz="2400" b="0" dirty="0">
              <a:latin typeface="Calibri" panose="020F0502020204030204" pitchFamily="34" charset="0"/>
              <a:cs typeface="Calibri" panose="020F0502020204030204" pitchFamily="34" charset="0"/>
            </a:endParaRPr>
          </a:p>
          <a:p>
            <a:r>
              <a:rPr lang="zh-CN" altLang="en-US" sz="2400" b="0" dirty="0">
                <a:latin typeface="Calibri" panose="020F0502020204030204" pitchFamily="34" charset="0"/>
                <a:cs typeface="Calibri" panose="020F0502020204030204" pitchFamily="34" charset="0"/>
              </a:rPr>
              <a:t>函数式语言已经在工业和商业广泛应用，如符号数学、统计、金融分析</a:t>
            </a:r>
            <a:endParaRPr lang="en-US" sz="2400" b="0" dirty="0"/>
          </a:p>
        </p:txBody>
      </p:sp>
      <p:sp>
        <p:nvSpPr>
          <p:cNvPr id="4" name="灯片编号占位符 3">
            <a:extLst>
              <a:ext uri="{FF2B5EF4-FFF2-40B4-BE49-F238E27FC236}">
                <a16:creationId xmlns:a16="http://schemas.microsoft.com/office/drawing/2014/main" id="{5236EEAE-3255-6149-8C40-77F630DABE93}"/>
              </a:ext>
            </a:extLst>
          </p:cNvPr>
          <p:cNvSpPr>
            <a:spLocks noGrp="1"/>
          </p:cNvSpPr>
          <p:nvPr>
            <p:ph type="sldNum" sz="quarter" idx="12"/>
          </p:nvPr>
        </p:nvSpPr>
        <p:spPr/>
        <p:txBody>
          <a:bodyPr/>
          <a:lstStyle/>
          <a:p>
            <a:fld id="{B13F0FA4-29F4-4B1D-A16B-0D7169EBD889}" type="slidenum">
              <a:rPr lang="en-US" smtClean="0"/>
              <a:t>12</a:t>
            </a:fld>
            <a:endParaRPr lang="en-US"/>
          </a:p>
        </p:txBody>
      </p:sp>
    </p:spTree>
    <p:extLst>
      <p:ext uri="{BB962C8B-B14F-4D97-AF65-F5344CB8AC3E}">
        <p14:creationId xmlns:p14="http://schemas.microsoft.com/office/powerpoint/2010/main" val="1142661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函数式编程的概念及特点</a:t>
            </a:r>
            <a:endParaRPr lang="en-US" altLang="zh-CN" dirty="0"/>
          </a:p>
          <a:p>
            <a:pPr lvl="1">
              <a:lnSpc>
                <a:spcPct val="120000"/>
              </a:lnSpc>
            </a:pPr>
            <a:r>
              <a:rPr lang="en-US" altLang="zh-CN" dirty="0"/>
              <a:t> In computer </a:t>
            </a:r>
            <a:r>
              <a:rPr lang="en-US" altLang="zh-CN" dirty="0" err="1"/>
              <a:t>science,functional</a:t>
            </a:r>
            <a:r>
              <a:rPr lang="en-US" altLang="zh-CN" dirty="0"/>
              <a:t> programming is  a programming paradigm that treats computation as the evaluation of mathematical functions and </a:t>
            </a:r>
            <a:r>
              <a:rPr lang="en-US" altLang="zh-CN" dirty="0" err="1"/>
              <a:t>avidids</a:t>
            </a:r>
            <a:r>
              <a:rPr lang="en-US" altLang="zh-CN" dirty="0"/>
              <a:t> state and mutable data.</a:t>
            </a:r>
          </a:p>
          <a:p>
            <a:pPr marL="457200" lvl="1" indent="0">
              <a:lnSpc>
                <a:spcPct val="120000"/>
              </a:lnSpc>
              <a:buNone/>
            </a:pPr>
            <a:r>
              <a:rPr lang="en-US" altLang="zh-CN" dirty="0"/>
              <a:t>                                                                                                            </a:t>
            </a:r>
            <a:r>
              <a:rPr lang="en-US" altLang="zh-CN" dirty="0">
                <a:latin typeface="宋体" panose="02010600030101010101" pitchFamily="2" charset="-122"/>
                <a:ea typeface="宋体" panose="02010600030101010101" pitchFamily="2" charset="-122"/>
              </a:rPr>
              <a:t>－－</a:t>
            </a:r>
            <a:r>
              <a:rPr lang="en-US" altLang="zh-CN" dirty="0">
                <a:sym typeface="+mn-ea"/>
              </a:rPr>
              <a:t>From </a:t>
            </a:r>
            <a:r>
              <a:rPr lang="en-US" altLang="zh-CN" dirty="0" err="1">
                <a:sym typeface="+mn-ea"/>
              </a:rPr>
              <a:t>wikipedia</a:t>
            </a:r>
            <a:endParaRPr lang="en-US" altLang="zh-CN" dirty="0">
              <a:sym typeface="+mn-ea"/>
            </a:endParaRPr>
          </a:p>
          <a:p>
            <a:pPr lvl="1">
              <a:lnSpc>
                <a:spcPct val="120000"/>
              </a:lnSpc>
            </a:pPr>
            <a:r>
              <a:rPr lang="en-US" altLang="zh-CN" dirty="0" err="1">
                <a:sym typeface="+mn-ea"/>
              </a:rPr>
              <a:t>函数式程序设计是一种程序设计模型，它计算机运算看作是数学中函数的计算，并且避免了</a:t>
            </a:r>
            <a:r>
              <a:rPr lang="en-US" altLang="zh-CN" dirty="0" err="1">
                <a:solidFill>
                  <a:srgbClr val="FF0000"/>
                </a:solidFill>
                <a:sym typeface="+mn-ea"/>
              </a:rPr>
              <a:t>状态</a:t>
            </a:r>
            <a:r>
              <a:rPr lang="en-US" altLang="zh-CN" dirty="0" err="1">
                <a:sym typeface="+mn-ea"/>
              </a:rPr>
              <a:t>以及</a:t>
            </a:r>
            <a:r>
              <a:rPr lang="en-US" altLang="zh-CN" dirty="0" err="1">
                <a:solidFill>
                  <a:srgbClr val="FF0000"/>
                </a:solidFill>
                <a:sym typeface="+mn-ea"/>
              </a:rPr>
              <a:t>变量</a:t>
            </a:r>
            <a:r>
              <a:rPr lang="en-US" altLang="zh-CN" dirty="0" err="1">
                <a:sym typeface="+mn-ea"/>
              </a:rPr>
              <a:t>的概念</a:t>
            </a:r>
            <a:r>
              <a:rPr lang="en-US" altLang="zh-CN" dirty="0">
                <a:sym typeface="+mn-ea"/>
              </a:rPr>
              <a:t>。</a:t>
            </a:r>
            <a:endParaRPr lang="en-US" altLang="zh-CN" dirty="0"/>
          </a:p>
          <a:p>
            <a:endParaRPr lang="en-US" dirty="0"/>
          </a:p>
        </p:txBody>
      </p:sp>
      <p:sp>
        <p:nvSpPr>
          <p:cNvPr id="4" name="灯片编号占位符 3">
            <a:extLst>
              <a:ext uri="{FF2B5EF4-FFF2-40B4-BE49-F238E27FC236}">
                <a16:creationId xmlns:a16="http://schemas.microsoft.com/office/drawing/2014/main" id="{5ECE6BD5-00F0-F34D-BE24-A5CE62989864}"/>
              </a:ext>
            </a:extLst>
          </p:cNvPr>
          <p:cNvSpPr>
            <a:spLocks noGrp="1"/>
          </p:cNvSpPr>
          <p:nvPr>
            <p:ph type="sldNum" sz="quarter" idx="12"/>
          </p:nvPr>
        </p:nvSpPr>
        <p:spPr/>
        <p:txBody>
          <a:bodyPr/>
          <a:lstStyle/>
          <a:p>
            <a:fld id="{B13F0FA4-29F4-4B1D-A16B-0D7169EBD889}" type="slidenum">
              <a:rPr lang="en-US" smtClean="0"/>
              <a:t>13</a:t>
            </a:fld>
            <a:endParaRPr lang="en-US"/>
          </a:p>
        </p:txBody>
      </p:sp>
    </p:spTree>
    <p:extLst>
      <p:ext uri="{BB962C8B-B14F-4D97-AF65-F5344CB8AC3E}">
        <p14:creationId xmlns:p14="http://schemas.microsoft.com/office/powerpoint/2010/main" val="3344294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4.1</a:t>
            </a:r>
            <a:r>
              <a:rPr lang="zh-CN" altLang="en-US" dirty="0"/>
              <a:t>函数式</a:t>
            </a:r>
            <a:r>
              <a:rPr lang="zh-CN" altLang="en-US" dirty="0" smtClean="0"/>
              <a:t>编程</a:t>
            </a:r>
            <a:r>
              <a:rPr lang="zh-CN" altLang="en-US" dirty="0"/>
              <a:t>范式</a:t>
            </a:r>
          </a:p>
        </p:txBody>
      </p:sp>
      <p:sp>
        <p:nvSpPr>
          <p:cNvPr id="4" name="灯片编号占位符 3"/>
          <p:cNvSpPr>
            <a:spLocks noGrp="1"/>
          </p:cNvSpPr>
          <p:nvPr>
            <p:ph type="sldNum" sz="quarter" idx="12"/>
          </p:nvPr>
        </p:nvSpPr>
        <p:spPr/>
        <p:txBody>
          <a:bodyPr/>
          <a:lstStyle/>
          <a:p>
            <a:fld id="{B13F0FA4-29F4-4B1D-A16B-0D7169EBD889}" type="slidenum">
              <a:rPr lang="en-US" smtClean="0"/>
              <a:t>14</a:t>
            </a:fld>
            <a:endParaRPr lang="en-US"/>
          </a:p>
        </p:txBody>
      </p:sp>
      <p:sp>
        <p:nvSpPr>
          <p:cNvPr id="5" name="矩形 4"/>
          <p:cNvSpPr>
            <a:spLocks noChangeArrowheads="1"/>
          </p:cNvSpPr>
          <p:nvPr/>
        </p:nvSpPr>
        <p:spPr bwMode="auto">
          <a:xfrm>
            <a:off x="1084384" y="1173614"/>
            <a:ext cx="993237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zh-CN" sz="2400" dirty="0">
                <a:latin typeface="微软雅黑" panose="020B0503020204020204" pitchFamily="34" charset="-122"/>
                <a:ea typeface="微软雅黑" panose="020B0503020204020204" pitchFamily="34" charset="-122"/>
              </a:rPr>
              <a:t>一个很自然的问题是，既然已经有了命令式编程，为什么还需要函数式编程呢？</a:t>
            </a:r>
            <a:endParaRPr lang="en-US" altLang="zh-CN" sz="2400" dirty="0">
              <a:latin typeface="微软雅黑" panose="020B0503020204020204" pitchFamily="34" charset="-122"/>
              <a:ea typeface="微软雅黑" panose="020B0503020204020204" pitchFamily="34" charset="-122"/>
            </a:endParaRPr>
          </a:p>
          <a:p>
            <a:pPr eaLnBrk="1" hangingPunct="1">
              <a:spcBef>
                <a:spcPct val="0"/>
              </a:spcBef>
            </a:pPr>
            <a:r>
              <a:rPr lang="zh-CN" altLang="zh-CN" sz="2400" dirty="0">
                <a:latin typeface="微软雅黑" panose="020B0503020204020204" pitchFamily="34" charset="-122"/>
                <a:ea typeface="微软雅黑" panose="020B0503020204020204" pitchFamily="34" charset="-122"/>
              </a:rPr>
              <a:t>为什么在</a:t>
            </a:r>
            <a:r>
              <a:rPr lang="en-US" altLang="zh-CN" sz="2400" dirty="0">
                <a:latin typeface="微软雅黑" panose="020B0503020204020204" pitchFamily="34" charset="-122"/>
                <a:ea typeface="微软雅黑" panose="020B0503020204020204" pitchFamily="34" charset="-122"/>
              </a:rPr>
              <a:t>C++</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Java</a:t>
            </a:r>
            <a:r>
              <a:rPr lang="zh-CN" altLang="zh-CN" sz="2400" dirty="0">
                <a:latin typeface="微软雅黑" panose="020B0503020204020204" pitchFamily="34" charset="-122"/>
                <a:ea typeface="微软雅黑" panose="020B0503020204020204" pitchFamily="34" charset="-122"/>
              </a:rPr>
              <a:t>等命令式编程流行了很多年以后，近些年函数式编程会迅速升温呢？</a:t>
            </a:r>
            <a:endParaRPr lang="zh-CN" altLang="en-US" sz="2400" dirty="0">
              <a:latin typeface="微软雅黑" panose="020B0503020204020204" pitchFamily="34" charset="-122"/>
              <a:ea typeface="微软雅黑" panose="020B0503020204020204" pitchFamily="34" charset="-122"/>
            </a:endParaRPr>
          </a:p>
        </p:txBody>
      </p:sp>
      <p:pic>
        <p:nvPicPr>
          <p:cNvPr id="6" name="图片 5" descr="https://pic4.zhimg.com/fb0788d6706da274882a2f501631bc47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2583315"/>
            <a:ext cx="3733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a:spLocks noChangeArrowheads="1"/>
          </p:cNvSpPr>
          <p:nvPr/>
        </p:nvSpPr>
        <p:spPr bwMode="auto">
          <a:xfrm>
            <a:off x="1084384" y="3051139"/>
            <a:ext cx="632753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400" dirty="0">
                <a:latin typeface="微软雅黑" panose="020B0503020204020204" pitchFamily="34" charset="-122"/>
                <a:ea typeface="微软雅黑" panose="020B0503020204020204" pitchFamily="34" charset="-122"/>
              </a:rPr>
              <a:t>命令式编程涉及多线程之间的状态共享，需要锁机制实现并发控制</a:t>
            </a:r>
            <a:endParaRPr lang="en-US" altLang="zh-CN" sz="2400" dirty="0">
              <a:latin typeface="微软雅黑" panose="020B0503020204020204" pitchFamily="34" charset="-122"/>
              <a:ea typeface="微软雅黑" panose="020B0503020204020204" pitchFamily="34" charset="-122"/>
            </a:endParaRPr>
          </a:p>
          <a:p>
            <a:pPr eaLnBrk="1" hangingPunct="1">
              <a:spcBef>
                <a:spcPct val="0"/>
              </a:spcBef>
            </a:pPr>
            <a:r>
              <a:rPr lang="zh-CN" altLang="en-US" sz="2400" dirty="0">
                <a:latin typeface="微软雅黑" panose="020B0503020204020204" pitchFamily="34" charset="-122"/>
                <a:ea typeface="微软雅黑" panose="020B0503020204020204" pitchFamily="34" charset="-122"/>
              </a:rPr>
              <a:t>函数式编程不会在多个线程之间共享状态，不需要用锁机制，可以更好并行处理，充分利用多核</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并行处理能力</a:t>
            </a:r>
          </a:p>
        </p:txBody>
      </p:sp>
    </p:spTree>
    <p:extLst>
      <p:ext uri="{BB962C8B-B14F-4D97-AF65-F5344CB8AC3E}">
        <p14:creationId xmlns:p14="http://schemas.microsoft.com/office/powerpoint/2010/main" val="401431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linds(horizontal)">
                                      <p:cBhvr>
                                        <p:cTn id="12" dur="500"/>
                                        <p:tgtEl>
                                          <p:spTgt spid="7">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blinds(horizontal)">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函数式编程的概念</a:t>
            </a:r>
            <a:endParaRPr lang="en-US" altLang="zh-CN" dirty="0"/>
          </a:p>
          <a:p>
            <a:pPr lvl="1"/>
            <a:r>
              <a:rPr lang="zh-CN" altLang="en-US" dirty="0"/>
              <a:t>函数式编程语言是一类与命令式编程语言风格完全不同的编程语言，具有更强的数学表达性</a:t>
            </a:r>
            <a:endParaRPr lang="en-US" altLang="zh-CN" dirty="0"/>
          </a:p>
          <a:p>
            <a:pPr lvl="1"/>
            <a:r>
              <a:rPr lang="zh-CN" altLang="en-US" dirty="0"/>
              <a:t>将计算视为函数的计算，由函数</a:t>
            </a:r>
            <a:r>
              <a:rPr lang="zh-CN" altLang="en-US" dirty="0" smtClean="0"/>
              <a:t>定义和调用</a:t>
            </a:r>
            <a:r>
              <a:rPr lang="zh-CN" altLang="en-US" dirty="0"/>
              <a:t>构成计算程序，其理论基础是</a:t>
            </a:r>
            <a:r>
              <a:rPr lang="el-GR" altLang="zh-CN" dirty="0"/>
              <a:t>λ</a:t>
            </a:r>
            <a:r>
              <a:rPr lang="zh-CN" altLang="en-US" dirty="0"/>
              <a:t>演算，而且</a:t>
            </a:r>
            <a:r>
              <a:rPr lang="el-GR" altLang="zh-CN" dirty="0"/>
              <a:t>λ</a:t>
            </a:r>
            <a:r>
              <a:rPr lang="zh-CN" altLang="en-US" dirty="0"/>
              <a:t>演算的函数可以接受函数当作输入和输出</a:t>
            </a:r>
            <a:endParaRPr lang="en-US" dirty="0"/>
          </a:p>
        </p:txBody>
      </p:sp>
      <p:sp>
        <p:nvSpPr>
          <p:cNvPr id="4" name="灯片编号占位符 3">
            <a:extLst>
              <a:ext uri="{FF2B5EF4-FFF2-40B4-BE49-F238E27FC236}">
                <a16:creationId xmlns:a16="http://schemas.microsoft.com/office/drawing/2014/main" id="{546FB527-9DD8-2B49-8182-51B8346F7015}"/>
              </a:ext>
            </a:extLst>
          </p:cNvPr>
          <p:cNvSpPr>
            <a:spLocks noGrp="1"/>
          </p:cNvSpPr>
          <p:nvPr>
            <p:ph type="sldNum" sz="quarter" idx="12"/>
          </p:nvPr>
        </p:nvSpPr>
        <p:spPr/>
        <p:txBody>
          <a:bodyPr/>
          <a:lstStyle/>
          <a:p>
            <a:fld id="{B13F0FA4-29F4-4B1D-A16B-0D7169EBD889}" type="slidenum">
              <a:rPr lang="en-US" smtClean="0"/>
              <a:t>15</a:t>
            </a:fld>
            <a:endParaRPr lang="en-US"/>
          </a:p>
        </p:txBody>
      </p:sp>
    </p:spTree>
    <p:extLst>
      <p:ext uri="{BB962C8B-B14F-4D97-AF65-F5344CB8AC3E}">
        <p14:creationId xmlns:p14="http://schemas.microsoft.com/office/powerpoint/2010/main" val="2785164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透明性</a:t>
            </a:r>
            <a:endParaRPr lang="en-US" altLang="zh-CN" dirty="0"/>
          </a:p>
          <a:p>
            <a:pPr lvl="1"/>
            <a:r>
              <a:rPr lang="zh-CN" altLang="en-US" dirty="0"/>
              <a:t>所谓引用透明性，是指程序可自由的将（子）表达式替换为它的值而不改变程序（表达式）。</a:t>
            </a:r>
            <a:endParaRPr lang="en-US" altLang="zh-CN" dirty="0"/>
          </a:p>
          <a:p>
            <a:pPr lvl="1"/>
            <a:r>
              <a:rPr lang="zh-CN" altLang="en-US" dirty="0"/>
              <a:t>而命令式语言是不具备引用透明性。命令式语言基于动作的语言，通过修改存储器的值而产生副作用的方式去影响后续的计算</a:t>
            </a:r>
            <a:endParaRPr lang="en-US" altLang="zh-CN" dirty="0"/>
          </a:p>
          <a:p>
            <a:pPr lvl="1"/>
            <a:endParaRPr lang="en-US" altLang="zh-CN" dirty="0"/>
          </a:p>
          <a:p>
            <a:pPr lvl="1"/>
            <a:endParaRPr lang="en-US" altLang="zh-CN" dirty="0"/>
          </a:p>
          <a:p>
            <a:pPr lvl="1"/>
            <a:endParaRPr lang="en-US" altLang="zh-CN" dirty="0"/>
          </a:p>
        </p:txBody>
      </p:sp>
      <p:sp>
        <p:nvSpPr>
          <p:cNvPr id="4" name="TextBox 3">
            <a:extLst>
              <a:ext uri="{FF2B5EF4-FFF2-40B4-BE49-F238E27FC236}">
                <a16:creationId xmlns:a16="http://schemas.microsoft.com/office/drawing/2014/main" id="{C331DB92-B848-4419-8561-BFE8C661D9C6}"/>
              </a:ext>
            </a:extLst>
          </p:cNvPr>
          <p:cNvSpPr txBox="1"/>
          <p:nvPr/>
        </p:nvSpPr>
        <p:spPr>
          <a:xfrm>
            <a:off x="8952036" y="3220204"/>
            <a:ext cx="2304536" cy="3139321"/>
          </a:xfrm>
          <a:prstGeom prst="rect">
            <a:avLst/>
          </a:prstGeom>
          <a:solidFill>
            <a:schemeClr val="accent1">
              <a:lumMod val="20000"/>
              <a:lumOff val="80000"/>
            </a:schemeClr>
          </a:solidFill>
        </p:spPr>
        <p:txBody>
          <a:bodyPr wrap="square" rtlCol="0">
            <a:spAutoFit/>
          </a:bodyPr>
          <a:lstStyle/>
          <a:p>
            <a:r>
              <a:rPr lang="en-US" altLang="zh-CN" dirty="0"/>
              <a:t>int x = 100;</a:t>
            </a:r>
          </a:p>
          <a:p>
            <a:r>
              <a:rPr lang="en-US" dirty="0"/>
              <a:t>int y = 10;</a:t>
            </a:r>
          </a:p>
          <a:p>
            <a:endParaRPr lang="en-US" dirty="0"/>
          </a:p>
          <a:p>
            <a:r>
              <a:rPr lang="en-US" dirty="0"/>
              <a:t>int f( ) {</a:t>
            </a:r>
          </a:p>
          <a:p>
            <a:r>
              <a:rPr lang="en-US" dirty="0"/>
              <a:t>    y =y + 50</a:t>
            </a:r>
          </a:p>
          <a:p>
            <a:r>
              <a:rPr lang="en-US" dirty="0"/>
              <a:t>    return x = x </a:t>
            </a:r>
            <a:r>
              <a:rPr lang="en-US" altLang="zh-CN" dirty="0"/>
              <a:t>+ y;</a:t>
            </a:r>
          </a:p>
          <a:p>
            <a:r>
              <a:rPr lang="en-US" altLang="zh-CN" dirty="0"/>
              <a:t>}</a:t>
            </a:r>
          </a:p>
          <a:p>
            <a:endParaRPr lang="en-US" altLang="zh-CN" dirty="0"/>
          </a:p>
          <a:p>
            <a:r>
              <a:rPr lang="en-US" altLang="zh-CN" dirty="0"/>
              <a:t>int g( ) {</a:t>
            </a:r>
          </a:p>
          <a:p>
            <a:r>
              <a:rPr lang="en-US" altLang="zh-CN" dirty="0"/>
              <a:t>    return f () + y;</a:t>
            </a:r>
          </a:p>
          <a:p>
            <a:r>
              <a:rPr lang="en-US" altLang="zh-CN" dirty="0"/>
              <a:t>}</a:t>
            </a:r>
            <a:endParaRPr lang="en-US" dirty="0"/>
          </a:p>
        </p:txBody>
      </p:sp>
      <p:sp>
        <p:nvSpPr>
          <p:cNvPr id="5" name="Rectangle 4">
            <a:extLst>
              <a:ext uri="{FF2B5EF4-FFF2-40B4-BE49-F238E27FC236}">
                <a16:creationId xmlns:a16="http://schemas.microsoft.com/office/drawing/2014/main" id="{D1821500-6139-44BC-A1E1-5B4A28E2C818}"/>
              </a:ext>
            </a:extLst>
          </p:cNvPr>
          <p:cNvSpPr/>
          <p:nvPr/>
        </p:nvSpPr>
        <p:spPr>
          <a:xfrm>
            <a:off x="1944344" y="3616474"/>
            <a:ext cx="6423553" cy="853567"/>
          </a:xfrm>
          <a:prstGeom prst="rect">
            <a:avLst/>
          </a:prstGeom>
        </p:spPr>
        <p:txBody>
          <a:bodyPr wrap="none">
            <a:spAutoFit/>
          </a:bodyPr>
          <a:lstStyle/>
          <a:p>
            <a:pPr>
              <a:lnSpc>
                <a:spcPct val="130000"/>
              </a:lnSpc>
            </a:pPr>
            <a:r>
              <a:rPr lang="zh-CN" altLang="en-US" sz="2000" dirty="0">
                <a:latin typeface="微软雅黑" panose="020B0503020204020204" pitchFamily="34" charset="-122"/>
                <a:ea typeface="微软雅黑" panose="020B0503020204020204" pitchFamily="34" charset="-122"/>
              </a:rPr>
              <a:t>函数</a:t>
            </a:r>
            <a:r>
              <a:rPr lang="en-US" altLang="zh-CN" sz="2000" dirty="0">
                <a:latin typeface="微软雅黑" panose="020B0503020204020204" pitchFamily="34" charset="-122"/>
                <a:ea typeface="微软雅黑" panose="020B0503020204020204" pitchFamily="34" charset="-122"/>
              </a:rPr>
              <a:t>g( )</a:t>
            </a:r>
            <a:r>
              <a:rPr lang="zh-CN" altLang="en-US" sz="2000" dirty="0">
                <a:latin typeface="微软雅黑" panose="020B0503020204020204" pitchFamily="34" charset="-122"/>
                <a:ea typeface="微软雅黑" panose="020B0503020204020204" pitchFamily="34" charset="-122"/>
              </a:rPr>
              <a:t>的计算可能由“</a:t>
            </a:r>
            <a:r>
              <a:rPr lang="en-US" altLang="zh-CN" sz="2000" dirty="0">
                <a:latin typeface="微软雅黑" panose="020B0503020204020204" pitchFamily="34" charset="-122"/>
                <a:ea typeface="微软雅黑" panose="020B0503020204020204" pitchFamily="34" charset="-122"/>
              </a:rPr>
              <a:t>f( ) + y</a:t>
            </a:r>
            <a:r>
              <a:rPr lang="zh-CN" altLang="en-US" sz="2000" dirty="0">
                <a:latin typeface="微软雅黑" panose="020B0503020204020204" pitchFamily="34" charset="-122"/>
                <a:ea typeface="微软雅黑" panose="020B0503020204020204" pitchFamily="34" charset="-122"/>
              </a:rPr>
              <a:t>”变为“</a:t>
            </a:r>
            <a:r>
              <a:rPr lang="en-US" altLang="zh-CN" sz="2000" dirty="0">
                <a:latin typeface="微软雅黑" panose="020B0503020204020204" pitchFamily="34" charset="-122"/>
                <a:ea typeface="微软雅黑" panose="020B0503020204020204" pitchFamily="34" charset="-122"/>
              </a:rPr>
              <a:t>y + f( )</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zh-CN" altLang="en-US" sz="2000" dirty="0">
                <a:latin typeface="微软雅黑" panose="020B0503020204020204" pitchFamily="34" charset="-122"/>
                <a:ea typeface="微软雅黑" panose="020B0503020204020204" pitchFamily="34" charset="-122"/>
              </a:rPr>
              <a:t>但是指令“</a:t>
            </a:r>
            <a:r>
              <a:rPr lang="en-US" altLang="zh-CN" sz="2000" dirty="0">
                <a:latin typeface="微软雅黑" panose="020B0503020204020204" pitchFamily="34" charset="-122"/>
                <a:ea typeface="微软雅黑" panose="020B0503020204020204" pitchFamily="34" charset="-122"/>
              </a:rPr>
              <a:t>y + f( )</a:t>
            </a:r>
            <a:r>
              <a:rPr lang="zh-CN" altLang="en-US" sz="2000" dirty="0">
                <a:latin typeface="微软雅黑" panose="020B0503020204020204" pitchFamily="34" charset="-122"/>
                <a:ea typeface="微软雅黑" panose="020B0503020204020204" pitchFamily="34" charset="-122"/>
              </a:rPr>
              <a:t>”的值会不同于指令“</a:t>
            </a:r>
            <a:r>
              <a:rPr lang="en-US" altLang="zh-CN" sz="2000" dirty="0">
                <a:latin typeface="微软雅黑" panose="020B0503020204020204" pitchFamily="34" charset="-122"/>
                <a:ea typeface="微软雅黑" panose="020B0503020204020204" pitchFamily="34" charset="-122"/>
              </a:rPr>
              <a:t>f( ) + y</a:t>
            </a:r>
            <a:r>
              <a:rPr lang="zh-CN" altLang="en-US" sz="2000" dirty="0">
                <a:latin typeface="微软雅黑" panose="020B0503020204020204" pitchFamily="34" charset="-122"/>
                <a:ea typeface="微软雅黑" panose="020B0503020204020204" pitchFamily="34" charset="-122"/>
              </a:rPr>
              <a:t>”的值</a:t>
            </a:r>
            <a:endParaRPr lang="en-US" sz="2000" dirty="0">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ECBDFD8B-98C6-0E41-A2B3-8C6924E687D3}"/>
              </a:ext>
            </a:extLst>
          </p:cNvPr>
          <p:cNvSpPr>
            <a:spLocks noGrp="1"/>
          </p:cNvSpPr>
          <p:nvPr>
            <p:ph type="sldNum" sz="quarter" idx="12"/>
          </p:nvPr>
        </p:nvSpPr>
        <p:spPr/>
        <p:txBody>
          <a:bodyPr/>
          <a:lstStyle/>
          <a:p>
            <a:fld id="{B13F0FA4-29F4-4B1D-A16B-0D7169EBD889}" type="slidenum">
              <a:rPr lang="en-US" smtClean="0"/>
              <a:t>16</a:t>
            </a:fld>
            <a:endParaRPr lang="en-US"/>
          </a:p>
        </p:txBody>
      </p:sp>
    </p:spTree>
    <p:extLst>
      <p:ext uri="{BB962C8B-B14F-4D97-AF65-F5344CB8AC3E}">
        <p14:creationId xmlns:p14="http://schemas.microsoft.com/office/powerpoint/2010/main" val="1948690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高阶函数</a:t>
            </a:r>
            <a:endParaRPr lang="en-US" altLang="zh-CN" dirty="0"/>
          </a:p>
          <a:p>
            <a:pPr lvl="1"/>
            <a:r>
              <a:rPr lang="zh-CN" altLang="en-US" dirty="0"/>
              <a:t>函数可以不依赖任何其他的对象而独立存在，可以作为参数传入另一个函数，也可以作为函数的返回值，返回给调用者。这类函数就是高阶函数，就是操作其他函数的函数</a:t>
            </a:r>
            <a:endParaRPr lang="en-US" altLang="zh-CN" dirty="0"/>
          </a:p>
          <a:p>
            <a:pPr lvl="1"/>
            <a:r>
              <a:rPr lang="zh-CN" altLang="en-US" dirty="0"/>
              <a:t>函数式编程有两个最基本的运算：合成和柯里化。</a:t>
            </a:r>
            <a:endParaRPr lang="en-US" altLang="zh-CN" dirty="0"/>
          </a:p>
          <a:p>
            <a:pPr lvl="1"/>
            <a:r>
              <a:rPr lang="zh-CN" altLang="en-US" b="1" dirty="0"/>
              <a:t>函数合成</a:t>
            </a:r>
            <a:r>
              <a:rPr lang="zh-CN" altLang="en-US" dirty="0"/>
              <a:t>：可以将已有函数灵活地组合新的函数，也可以在更高层次上对问题抽象，而代码也变得更加简单</a:t>
            </a:r>
            <a:endParaRPr lang="en-US" altLang="zh-CN" dirty="0"/>
          </a:p>
          <a:p>
            <a:pPr lvl="1"/>
            <a:endParaRPr lang="en-US" altLang="zh-CN" dirty="0"/>
          </a:p>
        </p:txBody>
      </p:sp>
      <p:sp>
        <p:nvSpPr>
          <p:cNvPr id="6" name="Rectangle 5">
            <a:extLst>
              <a:ext uri="{FF2B5EF4-FFF2-40B4-BE49-F238E27FC236}">
                <a16:creationId xmlns:a16="http://schemas.microsoft.com/office/drawing/2014/main" id="{B945E773-4B0F-4526-B630-798646BBAC0F}"/>
              </a:ext>
            </a:extLst>
          </p:cNvPr>
          <p:cNvSpPr/>
          <p:nvPr/>
        </p:nvSpPr>
        <p:spPr>
          <a:xfrm>
            <a:off x="2394384" y="4212603"/>
            <a:ext cx="5774780" cy="853567"/>
          </a:xfrm>
          <a:prstGeom prst="rect">
            <a:avLst/>
          </a:prstGeom>
        </p:spPr>
        <p:txBody>
          <a:bodyPr wrap="square">
            <a:spAutoFit/>
          </a:bodyPr>
          <a:lstStyle/>
          <a:p>
            <a:pPr>
              <a:lnSpc>
                <a:spcPct val="130000"/>
              </a:lnSpc>
            </a:pPr>
            <a:r>
              <a:rPr lang="zh-CN" altLang="en-US" sz="2000" dirty="0">
                <a:latin typeface="微软雅黑" panose="020B0503020204020204" pitchFamily="34" charset="-122"/>
                <a:ea typeface="微软雅黑" panose="020B0503020204020204" pitchFamily="34" charset="-122"/>
              </a:rPr>
              <a:t>如图，</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通过函数</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变换成</a:t>
            </a:r>
            <a:r>
              <a:rPr lang="en-US" altLang="zh-CN" sz="2000" dirty="0">
                <a:latin typeface="微软雅黑" panose="020B0503020204020204" pitchFamily="34" charset="-122"/>
                <a:ea typeface="微软雅黑" panose="020B0503020204020204" pitchFamily="34" charset="-122"/>
              </a:rPr>
              <a:t>y</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y</a:t>
            </a:r>
            <a:r>
              <a:rPr lang="zh-CN" altLang="en-US" sz="2000" dirty="0">
                <a:latin typeface="微软雅黑" panose="020B0503020204020204" pitchFamily="34" charset="-122"/>
                <a:ea typeface="微软雅黑" panose="020B0503020204020204" pitchFamily="34" charset="-122"/>
              </a:rPr>
              <a:t>通过函数</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变化成</a:t>
            </a:r>
            <a:r>
              <a:rPr lang="en-US" altLang="zh-CN" sz="2000" dirty="0">
                <a:latin typeface="微软雅黑" panose="020B0503020204020204" pitchFamily="34" charset="-122"/>
                <a:ea typeface="微软雅黑" panose="020B0503020204020204" pitchFamily="34" charset="-122"/>
              </a:rPr>
              <a:t>z</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z</a:t>
            </a:r>
            <a:r>
              <a:rPr lang="zh-CN" altLang="en-US" sz="2000" dirty="0">
                <a:latin typeface="微软雅黑" panose="020B0503020204020204" pitchFamily="34" charset="-122"/>
                <a:ea typeface="微软雅黑" panose="020B0503020204020204" pitchFamily="34" charset="-122"/>
              </a:rPr>
              <a:t>之间的关系，就是</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的合成函数</a:t>
            </a:r>
            <a:r>
              <a:rPr lang="en-US" altLang="zh-CN" sz="2000" dirty="0" err="1">
                <a:latin typeface="微软雅黑" panose="020B0503020204020204" pitchFamily="34" charset="-122"/>
                <a:ea typeface="微软雅黑" panose="020B0503020204020204" pitchFamily="34" charset="-122"/>
              </a:rPr>
              <a:t>g</a:t>
            </a:r>
            <a:r>
              <a:rPr lang="en-US" altLang="zh-CN" sz="2000" dirty="0" err="1">
                <a:latin typeface="Calibri" panose="020F0502020204030204" pitchFamily="34" charset="0"/>
                <a:ea typeface="微软雅黑" panose="020B0503020204020204" pitchFamily="34" charset="-122"/>
                <a:cs typeface="Calibri" panose="020F0502020204030204" pitchFamily="34" charset="0"/>
              </a:rPr>
              <a:t>•</a:t>
            </a:r>
            <a:r>
              <a:rPr lang="en-US" altLang="zh-CN" sz="2000" dirty="0" err="1">
                <a:latin typeface="微软雅黑" panose="020B0503020204020204" pitchFamily="34" charset="-122"/>
                <a:ea typeface="微软雅黑" panose="020B0503020204020204" pitchFamily="34" charset="-122"/>
              </a:rPr>
              <a:t>f</a:t>
            </a:r>
            <a:endParaRPr lang="en-US" sz="2000" dirty="0">
              <a:latin typeface="微软雅黑" panose="020B0503020204020204" pitchFamily="34" charset="-122"/>
              <a:ea typeface="微软雅黑" panose="020B0503020204020204" pitchFamily="34" charset="-122"/>
            </a:endParaRPr>
          </a:p>
        </p:txBody>
      </p:sp>
      <p:sp>
        <p:nvSpPr>
          <p:cNvPr id="7" name="Rectangle 6">
            <a:extLst>
              <a:ext uri="{FF2B5EF4-FFF2-40B4-BE49-F238E27FC236}">
                <a16:creationId xmlns:a16="http://schemas.microsoft.com/office/drawing/2014/main" id="{77CEE682-04C5-4C2F-AF17-DEBE50B3EF53}"/>
              </a:ext>
            </a:extLst>
          </p:cNvPr>
          <p:cNvSpPr/>
          <p:nvPr/>
        </p:nvSpPr>
        <p:spPr>
          <a:xfrm>
            <a:off x="2394384" y="5194783"/>
            <a:ext cx="5774780" cy="853567"/>
          </a:xfrm>
          <a:prstGeom prst="rect">
            <a:avLst/>
          </a:prstGeom>
        </p:spPr>
        <p:txBody>
          <a:bodyPr wrap="square">
            <a:spAutoFit/>
          </a:bodyPr>
          <a:lstStyle/>
          <a:p>
            <a:pPr>
              <a:lnSpc>
                <a:spcPct val="130000"/>
              </a:lnSpc>
            </a:pPr>
            <a:r>
              <a:rPr lang="en-US" altLang="zh-CN" sz="2000" dirty="0">
                <a:latin typeface="微软雅黑" panose="020B0503020204020204" pitchFamily="34" charset="-122"/>
                <a:ea typeface="微软雅黑" panose="020B0503020204020204" pitchFamily="34" charset="-122"/>
              </a:rPr>
              <a:t>f(x)</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g(x)</a:t>
            </a:r>
            <a:r>
              <a:rPr lang="zh-CN" altLang="en-US" sz="2000" dirty="0">
                <a:latin typeface="微软雅黑" panose="020B0503020204020204" pitchFamily="34" charset="-122"/>
                <a:ea typeface="微软雅黑" panose="020B0503020204020204" pitchFamily="34" charset="-122"/>
              </a:rPr>
              <a:t>合成为</a:t>
            </a:r>
            <a:r>
              <a:rPr lang="en-US" altLang="zh-CN" sz="2000" dirty="0">
                <a:latin typeface="微软雅黑" panose="020B0503020204020204" pitchFamily="34" charset="-122"/>
                <a:ea typeface="微软雅黑" panose="020B0503020204020204" pitchFamily="34" charset="-122"/>
              </a:rPr>
              <a:t>f(g(x))</a:t>
            </a:r>
            <a:r>
              <a:rPr lang="zh-CN" altLang="en-US" sz="2000" dirty="0">
                <a:latin typeface="微软雅黑" panose="020B0503020204020204" pitchFamily="34" charset="-122"/>
                <a:ea typeface="微软雅黑" panose="020B0503020204020204" pitchFamily="34" charset="-122"/>
              </a:rPr>
              <a:t>前提是</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都只能接受一个参数。如果</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接受多个参数？</a:t>
            </a:r>
            <a:endParaRPr lang="en-US" sz="200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0B4CC511-C7EF-4E1E-BF61-A41D85D842AD}"/>
              </a:ext>
            </a:extLst>
          </p:cNvPr>
          <p:cNvGrpSpPr/>
          <p:nvPr/>
        </p:nvGrpSpPr>
        <p:grpSpPr>
          <a:xfrm>
            <a:off x="8711565" y="4090035"/>
            <a:ext cx="2430145" cy="2223770"/>
            <a:chOff x="13719" y="6441"/>
            <a:chExt cx="3827" cy="3502"/>
          </a:xfrm>
        </p:grpSpPr>
        <p:sp>
          <p:nvSpPr>
            <p:cNvPr id="9" name="矩形 8">
              <a:extLst>
                <a:ext uri="{FF2B5EF4-FFF2-40B4-BE49-F238E27FC236}">
                  <a16:creationId xmlns:a16="http://schemas.microsoft.com/office/drawing/2014/main" id="{D466D3E2-1ED1-482A-BB9C-E186FF961CF5}"/>
                </a:ext>
              </a:extLst>
            </p:cNvPr>
            <p:cNvSpPr/>
            <p:nvPr/>
          </p:nvSpPr>
          <p:spPr>
            <a:xfrm>
              <a:off x="13719" y="6441"/>
              <a:ext cx="3744" cy="35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DB1A90BE-D6EF-49B7-ACFD-82714DE69BDC}"/>
                </a:ext>
              </a:extLst>
            </p:cNvPr>
            <p:cNvSpPr txBox="1"/>
            <p:nvPr/>
          </p:nvSpPr>
          <p:spPr>
            <a:xfrm>
              <a:off x="15183" y="6557"/>
              <a:ext cx="398" cy="580"/>
            </a:xfrm>
            <a:prstGeom prst="rect">
              <a:avLst/>
            </a:prstGeom>
            <a:noFill/>
          </p:spPr>
          <p:txBody>
            <a:bodyPr wrap="none" rtlCol="0">
              <a:spAutoFit/>
            </a:bodyPr>
            <a:lstStyle/>
            <a:p>
              <a:r>
                <a:rPr lang="en-US" altLang="zh-CN" i="1"/>
                <a:t>f</a:t>
              </a:r>
            </a:p>
          </p:txBody>
        </p:sp>
        <p:sp>
          <p:nvSpPr>
            <p:cNvPr id="11" name="文本框 10">
              <a:extLst>
                <a:ext uri="{FF2B5EF4-FFF2-40B4-BE49-F238E27FC236}">
                  <a16:creationId xmlns:a16="http://schemas.microsoft.com/office/drawing/2014/main" id="{DF2574C5-85C5-48EE-9E6F-C8C553116E0F}"/>
                </a:ext>
              </a:extLst>
            </p:cNvPr>
            <p:cNvSpPr txBox="1"/>
            <p:nvPr/>
          </p:nvSpPr>
          <p:spPr>
            <a:xfrm>
              <a:off x="14356" y="6842"/>
              <a:ext cx="444" cy="580"/>
            </a:xfrm>
            <a:prstGeom prst="rect">
              <a:avLst/>
            </a:prstGeom>
            <a:noFill/>
          </p:spPr>
          <p:txBody>
            <a:bodyPr wrap="none" rtlCol="0">
              <a:spAutoFit/>
            </a:bodyPr>
            <a:lstStyle/>
            <a:p>
              <a:r>
                <a:rPr lang="en-US" altLang="zh-CN" i="1"/>
                <a:t>x</a:t>
              </a:r>
            </a:p>
          </p:txBody>
        </p:sp>
        <p:sp>
          <p:nvSpPr>
            <p:cNvPr id="12" name="文本框 11">
              <a:extLst>
                <a:ext uri="{FF2B5EF4-FFF2-40B4-BE49-F238E27FC236}">
                  <a16:creationId xmlns:a16="http://schemas.microsoft.com/office/drawing/2014/main" id="{D9E7D8BF-4620-4401-AF19-02C74909D798}"/>
                </a:ext>
              </a:extLst>
            </p:cNvPr>
            <p:cNvSpPr txBox="1"/>
            <p:nvPr/>
          </p:nvSpPr>
          <p:spPr>
            <a:xfrm>
              <a:off x="16261" y="6842"/>
              <a:ext cx="449" cy="580"/>
            </a:xfrm>
            <a:prstGeom prst="rect">
              <a:avLst/>
            </a:prstGeom>
            <a:noFill/>
          </p:spPr>
          <p:txBody>
            <a:bodyPr wrap="none" rtlCol="0">
              <a:spAutoFit/>
            </a:bodyPr>
            <a:lstStyle/>
            <a:p>
              <a:r>
                <a:rPr lang="en-US" altLang="zh-CN" i="1"/>
                <a:t>y</a:t>
              </a:r>
            </a:p>
          </p:txBody>
        </p:sp>
        <p:sp>
          <p:nvSpPr>
            <p:cNvPr id="13" name="文本框 12">
              <a:extLst>
                <a:ext uri="{FF2B5EF4-FFF2-40B4-BE49-F238E27FC236}">
                  <a16:creationId xmlns:a16="http://schemas.microsoft.com/office/drawing/2014/main" id="{DB9F82A7-095A-4BFC-999A-1211586F7525}"/>
                </a:ext>
              </a:extLst>
            </p:cNvPr>
            <p:cNvSpPr txBox="1"/>
            <p:nvPr/>
          </p:nvSpPr>
          <p:spPr>
            <a:xfrm>
              <a:off x="14311" y="7902"/>
              <a:ext cx="674" cy="580"/>
            </a:xfrm>
            <a:prstGeom prst="rect">
              <a:avLst/>
            </a:prstGeom>
            <a:noFill/>
          </p:spPr>
          <p:txBody>
            <a:bodyPr wrap="none" rtlCol="0">
              <a:spAutoFit/>
            </a:bodyPr>
            <a:lstStyle/>
            <a:p>
              <a:r>
                <a:rPr lang="en-US" altLang="zh-CN" i="1"/>
                <a:t>g·f</a:t>
              </a:r>
            </a:p>
          </p:txBody>
        </p:sp>
        <p:sp>
          <p:nvSpPr>
            <p:cNvPr id="14" name="文本框 13">
              <a:extLst>
                <a:ext uri="{FF2B5EF4-FFF2-40B4-BE49-F238E27FC236}">
                  <a16:creationId xmlns:a16="http://schemas.microsoft.com/office/drawing/2014/main" id="{CF01AC58-C0B8-4723-B588-03AE8534C342}"/>
                </a:ext>
              </a:extLst>
            </p:cNvPr>
            <p:cNvSpPr txBox="1"/>
            <p:nvPr/>
          </p:nvSpPr>
          <p:spPr>
            <a:xfrm>
              <a:off x="16036" y="7689"/>
              <a:ext cx="473" cy="580"/>
            </a:xfrm>
            <a:prstGeom prst="rect">
              <a:avLst/>
            </a:prstGeom>
            <a:noFill/>
          </p:spPr>
          <p:txBody>
            <a:bodyPr wrap="none" rtlCol="0">
              <a:spAutoFit/>
            </a:bodyPr>
            <a:lstStyle/>
            <a:p>
              <a:r>
                <a:rPr lang="en-US" altLang="zh-CN" i="1"/>
                <a:t>g</a:t>
              </a:r>
            </a:p>
          </p:txBody>
        </p:sp>
        <p:sp>
          <p:nvSpPr>
            <p:cNvPr id="15" name="文本框 14">
              <a:extLst>
                <a:ext uri="{FF2B5EF4-FFF2-40B4-BE49-F238E27FC236}">
                  <a16:creationId xmlns:a16="http://schemas.microsoft.com/office/drawing/2014/main" id="{21F5920E-281A-4D72-9404-80E62449664C}"/>
                </a:ext>
              </a:extLst>
            </p:cNvPr>
            <p:cNvSpPr txBox="1"/>
            <p:nvPr/>
          </p:nvSpPr>
          <p:spPr>
            <a:xfrm>
              <a:off x="15376" y="8482"/>
              <a:ext cx="430" cy="580"/>
            </a:xfrm>
            <a:prstGeom prst="rect">
              <a:avLst/>
            </a:prstGeom>
            <a:noFill/>
          </p:spPr>
          <p:txBody>
            <a:bodyPr wrap="none" rtlCol="0">
              <a:spAutoFit/>
            </a:bodyPr>
            <a:lstStyle/>
            <a:p>
              <a:r>
                <a:rPr lang="en-US" altLang="zh-CN" i="1"/>
                <a:t>z</a:t>
              </a:r>
            </a:p>
          </p:txBody>
        </p:sp>
        <p:sp>
          <p:nvSpPr>
            <p:cNvPr id="16" name="文本框 15">
              <a:extLst>
                <a:ext uri="{FF2B5EF4-FFF2-40B4-BE49-F238E27FC236}">
                  <a16:creationId xmlns:a16="http://schemas.microsoft.com/office/drawing/2014/main" id="{3BBC2BB0-8ED2-47DC-A956-E7EF1F1394C6}"/>
                </a:ext>
              </a:extLst>
            </p:cNvPr>
            <p:cNvSpPr txBox="1"/>
            <p:nvPr/>
          </p:nvSpPr>
          <p:spPr>
            <a:xfrm>
              <a:off x="14434" y="9062"/>
              <a:ext cx="2276" cy="580"/>
            </a:xfrm>
            <a:prstGeom prst="rect">
              <a:avLst/>
            </a:prstGeom>
            <a:noFill/>
          </p:spPr>
          <p:txBody>
            <a:bodyPr wrap="square" rtlCol="0">
              <a:spAutoFit/>
            </a:bodyPr>
            <a:lstStyle/>
            <a:p>
              <a:r>
                <a:rPr lang="en-US" altLang="zh-CN" i="1"/>
                <a:t>z=g(y)=g·f(x)</a:t>
              </a:r>
              <a:endParaRPr lang="zh-CN" altLang="en-US" i="1"/>
            </a:p>
          </p:txBody>
        </p:sp>
        <p:sp>
          <p:nvSpPr>
            <p:cNvPr id="17" name="文本框 16">
              <a:extLst>
                <a:ext uri="{FF2B5EF4-FFF2-40B4-BE49-F238E27FC236}">
                  <a16:creationId xmlns:a16="http://schemas.microsoft.com/office/drawing/2014/main" id="{EA7B50B7-A35D-4D2B-BAB3-5F407DB00334}"/>
                </a:ext>
              </a:extLst>
            </p:cNvPr>
            <p:cNvSpPr txBox="1"/>
            <p:nvPr/>
          </p:nvSpPr>
          <p:spPr>
            <a:xfrm>
              <a:off x="16434" y="7247"/>
              <a:ext cx="1112" cy="580"/>
            </a:xfrm>
            <a:prstGeom prst="rect">
              <a:avLst/>
            </a:prstGeom>
            <a:noFill/>
          </p:spPr>
          <p:txBody>
            <a:bodyPr wrap="none" rtlCol="0">
              <a:spAutoFit/>
            </a:bodyPr>
            <a:lstStyle/>
            <a:p>
              <a:r>
                <a:rPr lang="en-US" altLang="zh-CN" i="1"/>
                <a:t>y=f(x)</a:t>
              </a:r>
            </a:p>
          </p:txBody>
        </p:sp>
        <p:cxnSp>
          <p:nvCxnSpPr>
            <p:cNvPr id="18" name="直接箭头连接符 17">
              <a:extLst>
                <a:ext uri="{FF2B5EF4-FFF2-40B4-BE49-F238E27FC236}">
                  <a16:creationId xmlns:a16="http://schemas.microsoft.com/office/drawing/2014/main" id="{5978DD2F-CD74-4205-9A02-92DCEA0957C8}"/>
                </a:ext>
              </a:extLst>
            </p:cNvPr>
            <p:cNvCxnSpPr>
              <a:stCxn id="11" idx="3"/>
              <a:endCxn id="12" idx="1"/>
            </p:cNvCxnSpPr>
            <p:nvPr/>
          </p:nvCxnSpPr>
          <p:spPr>
            <a:xfrm>
              <a:off x="14800" y="7132"/>
              <a:ext cx="1461" cy="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7CD6D7E5-637D-40F4-B9E3-79CFE378AB55}"/>
                </a:ext>
              </a:extLst>
            </p:cNvPr>
            <p:cNvCxnSpPr>
              <a:stCxn id="11" idx="2"/>
              <a:endCxn id="15" idx="1"/>
            </p:cNvCxnSpPr>
            <p:nvPr/>
          </p:nvCxnSpPr>
          <p:spPr>
            <a:xfrm>
              <a:off x="14578" y="7422"/>
              <a:ext cx="798" cy="135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DED12F8-0974-4B42-8DEA-3FE963BC3972}"/>
                </a:ext>
              </a:extLst>
            </p:cNvPr>
            <p:cNvCxnSpPr>
              <a:endCxn id="15" idx="3"/>
            </p:cNvCxnSpPr>
            <p:nvPr/>
          </p:nvCxnSpPr>
          <p:spPr>
            <a:xfrm flipH="1">
              <a:off x="15806" y="7346"/>
              <a:ext cx="540" cy="142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灯片编号占位符 3">
            <a:extLst>
              <a:ext uri="{FF2B5EF4-FFF2-40B4-BE49-F238E27FC236}">
                <a16:creationId xmlns:a16="http://schemas.microsoft.com/office/drawing/2014/main" id="{39444EED-4D4A-A244-A7B7-5ECE62918377}"/>
              </a:ext>
            </a:extLst>
          </p:cNvPr>
          <p:cNvSpPr>
            <a:spLocks noGrp="1"/>
          </p:cNvSpPr>
          <p:nvPr>
            <p:ph type="sldNum" sz="quarter" idx="12"/>
          </p:nvPr>
        </p:nvSpPr>
        <p:spPr/>
        <p:txBody>
          <a:bodyPr/>
          <a:lstStyle/>
          <a:p>
            <a:fld id="{B13F0FA4-29F4-4B1D-A16B-0D7169EBD889}" type="slidenum">
              <a:rPr lang="en-US" smtClean="0"/>
              <a:t>17</a:t>
            </a:fld>
            <a:endParaRPr lang="en-US"/>
          </a:p>
        </p:txBody>
      </p:sp>
    </p:spTree>
    <p:extLst>
      <p:ext uri="{BB962C8B-B14F-4D97-AF65-F5344CB8AC3E}">
        <p14:creationId xmlns:p14="http://schemas.microsoft.com/office/powerpoint/2010/main" val="369349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高阶函数</a:t>
            </a:r>
            <a:endParaRPr lang="en-US" altLang="zh-CN" dirty="0"/>
          </a:p>
          <a:p>
            <a:pPr lvl="1"/>
            <a:r>
              <a:rPr lang="zh-CN" altLang="en-US" b="1" dirty="0"/>
              <a:t>函数柯里化合成</a:t>
            </a:r>
            <a:r>
              <a:rPr lang="zh-CN" altLang="en-US" dirty="0"/>
              <a:t>：是指把接受多个参数的函数编程接受一个单一参数的函数，并且返回接受余下参数且返回结果的新函数</a:t>
            </a:r>
            <a:endParaRPr lang="en-US" altLang="zh-CN" dirty="0"/>
          </a:p>
          <a:p>
            <a:pPr lvl="1"/>
            <a:r>
              <a:rPr lang="zh-CN" altLang="en-US" dirty="0"/>
              <a:t>高阶函数实现柯里化，就是对高阶函数的降阶处理</a:t>
            </a:r>
            <a:endParaRPr lang="en-US" altLang="zh-CN" dirty="0"/>
          </a:p>
          <a:p>
            <a:pPr lvl="1"/>
            <a:endParaRPr lang="en-US" altLang="zh-CN" dirty="0"/>
          </a:p>
        </p:txBody>
      </p:sp>
      <p:sp>
        <p:nvSpPr>
          <p:cNvPr id="6" name="Rectangle 5">
            <a:extLst>
              <a:ext uri="{FF2B5EF4-FFF2-40B4-BE49-F238E27FC236}">
                <a16:creationId xmlns:a16="http://schemas.microsoft.com/office/drawing/2014/main" id="{B945E773-4B0F-4526-B630-798646BBAC0F}"/>
              </a:ext>
            </a:extLst>
          </p:cNvPr>
          <p:cNvSpPr/>
          <p:nvPr/>
        </p:nvSpPr>
        <p:spPr>
          <a:xfrm>
            <a:off x="2521760" y="4260441"/>
            <a:ext cx="8406651" cy="1292662"/>
          </a:xfrm>
          <a:prstGeom prst="rect">
            <a:avLst/>
          </a:prstGeom>
        </p:spPr>
        <p:txBody>
          <a:bodyPr wrap="square">
            <a:spAutoFit/>
          </a:bodyPr>
          <a:lstStyle/>
          <a:p>
            <a:pPr>
              <a:lnSpc>
                <a:spcPct val="130000"/>
              </a:lnSpc>
            </a:pPr>
            <a:r>
              <a:rPr lang="zh-CN" altLang="en-US" sz="2000" dirty="0">
                <a:latin typeface="微软雅黑" panose="020B0503020204020204" pitchFamily="34" charset="-122"/>
                <a:ea typeface="微软雅黑" panose="020B0503020204020204" pitchFamily="34" charset="-122"/>
              </a:rPr>
              <a:t>对该函数的调用必须采用形如</a:t>
            </a:r>
            <a:r>
              <a:rPr lang="en-US" altLang="zh-CN" sz="2000" dirty="0">
                <a:latin typeface="微软雅黑" panose="020B0503020204020204" pitchFamily="34" charset="-122"/>
                <a:ea typeface="微软雅黑" panose="020B0503020204020204" pitchFamily="34" charset="-122"/>
              </a:rPr>
              <a:t>add(E1, E2, E3)</a:t>
            </a:r>
            <a:r>
              <a:rPr lang="zh-CN" altLang="en-US" sz="2000" dirty="0">
                <a:latin typeface="微软雅黑" panose="020B0503020204020204" pitchFamily="34" charset="-122"/>
                <a:ea typeface="微软雅黑" panose="020B0503020204020204" pitchFamily="34" charset="-122"/>
              </a:rPr>
              <a:t>的方式，其返回一个实数。</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zh-CN" altLang="en-US" sz="2000" dirty="0">
                <a:latin typeface="微软雅黑" panose="020B0503020204020204" pitchFamily="34" charset="-122"/>
                <a:ea typeface="微软雅黑" panose="020B0503020204020204" pitchFamily="34" charset="-122"/>
              </a:rPr>
              <a:t>如果在函数式语言程序中对该函数进行柯里化操作，转换成高阶函数，则函数定义可表示为：</a:t>
            </a:r>
            <a:endParaRPr lang="en-US" sz="2000" dirty="0">
              <a:latin typeface="微软雅黑" panose="020B0503020204020204" pitchFamily="34" charset="-122"/>
              <a:ea typeface="微软雅黑" panose="020B0503020204020204" pitchFamily="34" charset="-122"/>
            </a:endParaRPr>
          </a:p>
        </p:txBody>
      </p:sp>
      <p:sp>
        <p:nvSpPr>
          <p:cNvPr id="7" name="TextBox 6">
            <a:extLst>
              <a:ext uri="{FF2B5EF4-FFF2-40B4-BE49-F238E27FC236}">
                <a16:creationId xmlns:a16="http://schemas.microsoft.com/office/drawing/2014/main" id="{9989F0E3-1B32-4AFC-A627-26D5A65C8A22}"/>
              </a:ext>
            </a:extLst>
          </p:cNvPr>
          <p:cNvSpPr txBox="1"/>
          <p:nvPr/>
        </p:nvSpPr>
        <p:spPr>
          <a:xfrm>
            <a:off x="3797190" y="3207194"/>
            <a:ext cx="3657059" cy="923330"/>
          </a:xfrm>
          <a:prstGeom prst="rect">
            <a:avLst/>
          </a:prstGeom>
          <a:solidFill>
            <a:schemeClr val="accent1">
              <a:lumMod val="20000"/>
              <a:lumOff val="80000"/>
            </a:schemeClr>
          </a:solidFill>
        </p:spPr>
        <p:txBody>
          <a:bodyPr wrap="square" rtlCol="0">
            <a:spAutoFit/>
          </a:bodyPr>
          <a:lstStyle/>
          <a:p>
            <a:r>
              <a:rPr lang="en-US" altLang="zh-CN" dirty="0"/>
              <a:t>real add (real x , real y, real z) {</a:t>
            </a:r>
          </a:p>
          <a:p>
            <a:r>
              <a:rPr lang="en-US" altLang="zh-CN" dirty="0"/>
              <a:t>    return x + y + z;</a:t>
            </a:r>
          </a:p>
          <a:p>
            <a:r>
              <a:rPr lang="en-US" dirty="0"/>
              <a:t>}</a:t>
            </a:r>
          </a:p>
        </p:txBody>
      </p:sp>
      <p:sp>
        <p:nvSpPr>
          <p:cNvPr id="8" name="TextBox 7">
            <a:extLst>
              <a:ext uri="{FF2B5EF4-FFF2-40B4-BE49-F238E27FC236}">
                <a16:creationId xmlns:a16="http://schemas.microsoft.com/office/drawing/2014/main" id="{7B917EC9-F51D-4AF3-BBA3-C45BFC1E4BEE}"/>
              </a:ext>
            </a:extLst>
          </p:cNvPr>
          <p:cNvSpPr txBox="1"/>
          <p:nvPr/>
        </p:nvSpPr>
        <p:spPr>
          <a:xfrm>
            <a:off x="3956987" y="5680367"/>
            <a:ext cx="3657059" cy="369332"/>
          </a:xfrm>
          <a:prstGeom prst="rect">
            <a:avLst/>
          </a:prstGeom>
          <a:solidFill>
            <a:schemeClr val="accent1">
              <a:lumMod val="20000"/>
              <a:lumOff val="80000"/>
            </a:schemeClr>
          </a:solidFill>
        </p:spPr>
        <p:txBody>
          <a:bodyPr wrap="square" rtlCol="0">
            <a:spAutoFit/>
          </a:bodyPr>
          <a:lstStyle/>
          <a:p>
            <a:r>
              <a:rPr lang="en-US" altLang="zh-CN" b="1" dirty="0">
                <a:effectLst>
                  <a:outerShdw blurRad="38100" dist="38100" dir="2700000" algn="tl">
                    <a:srgbClr val="000000">
                      <a:alpha val="43137"/>
                    </a:srgbClr>
                  </a:outerShdw>
                </a:effectLst>
              </a:rPr>
              <a:t>fun</a:t>
            </a:r>
            <a:r>
              <a:rPr lang="en-US" altLang="zh-CN" dirty="0"/>
              <a:t> plus x y z: int = x + y + z </a:t>
            </a:r>
            <a:endParaRPr lang="en-US" dirty="0"/>
          </a:p>
        </p:txBody>
      </p:sp>
      <p:sp>
        <p:nvSpPr>
          <p:cNvPr id="4" name="灯片编号占位符 3">
            <a:extLst>
              <a:ext uri="{FF2B5EF4-FFF2-40B4-BE49-F238E27FC236}">
                <a16:creationId xmlns:a16="http://schemas.microsoft.com/office/drawing/2014/main" id="{8AE47B7F-F8B4-5A49-94FE-384FB28FDACB}"/>
              </a:ext>
            </a:extLst>
          </p:cNvPr>
          <p:cNvSpPr>
            <a:spLocks noGrp="1"/>
          </p:cNvSpPr>
          <p:nvPr>
            <p:ph type="sldNum" sz="quarter" idx="12"/>
          </p:nvPr>
        </p:nvSpPr>
        <p:spPr/>
        <p:txBody>
          <a:bodyPr/>
          <a:lstStyle/>
          <a:p>
            <a:fld id="{B13F0FA4-29F4-4B1D-A16B-0D7169EBD889}" type="slidenum">
              <a:rPr lang="en-US" smtClean="0"/>
              <a:t>18</a:t>
            </a:fld>
            <a:endParaRPr lang="en-US"/>
          </a:p>
        </p:txBody>
      </p:sp>
    </p:spTree>
    <p:extLst>
      <p:ext uri="{BB962C8B-B14F-4D97-AF65-F5344CB8AC3E}">
        <p14:creationId xmlns:p14="http://schemas.microsoft.com/office/powerpoint/2010/main" val="1906355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惰性求值与并行</a:t>
            </a:r>
            <a:endParaRPr lang="en-US" altLang="zh-CN" dirty="0"/>
          </a:p>
          <a:p>
            <a:pPr lvl="1"/>
            <a:r>
              <a:rPr lang="zh-CN" altLang="en-US" dirty="0"/>
              <a:t>柯里化的应用之一是“惰性求值”，也称为延迟计算，是指调用函数时，不是盲目地计算所有实参的值然后再进入函数体，而是先进入函数体，只有当需要实参值时才计算所需的实参值，其目的是尽可能避免无用计算</a:t>
            </a:r>
            <a:endParaRPr lang="en-US" dirty="0"/>
          </a:p>
        </p:txBody>
      </p:sp>
      <p:sp>
        <p:nvSpPr>
          <p:cNvPr id="5" name="TextBox 4">
            <a:extLst>
              <a:ext uri="{FF2B5EF4-FFF2-40B4-BE49-F238E27FC236}">
                <a16:creationId xmlns:a16="http://schemas.microsoft.com/office/drawing/2014/main" id="{7183437F-7563-43A6-AD30-B51C400C10A4}"/>
              </a:ext>
            </a:extLst>
          </p:cNvPr>
          <p:cNvSpPr txBox="1"/>
          <p:nvPr/>
        </p:nvSpPr>
        <p:spPr>
          <a:xfrm>
            <a:off x="4568568" y="2967335"/>
            <a:ext cx="1930706" cy="923330"/>
          </a:xfrm>
          <a:prstGeom prst="rect">
            <a:avLst/>
          </a:prstGeom>
          <a:solidFill>
            <a:schemeClr val="accent1">
              <a:lumMod val="20000"/>
              <a:lumOff val="80000"/>
            </a:schemeClr>
          </a:solidFill>
        </p:spPr>
        <p:txBody>
          <a:bodyPr wrap="square" rtlCol="0">
            <a:spAutoFit/>
          </a:bodyPr>
          <a:lstStyle/>
          <a:p>
            <a:r>
              <a:rPr lang="en-US" altLang="zh-CN" dirty="0"/>
              <a:t>int a = f(x)</a:t>
            </a:r>
          </a:p>
          <a:p>
            <a:r>
              <a:rPr lang="en-US" dirty="0"/>
              <a:t>int b = g(y)</a:t>
            </a:r>
          </a:p>
          <a:p>
            <a:r>
              <a:rPr lang="en-US" dirty="0"/>
              <a:t>int c = a + b</a:t>
            </a:r>
          </a:p>
        </p:txBody>
      </p:sp>
      <p:sp>
        <p:nvSpPr>
          <p:cNvPr id="7" name="Rectangle 6">
            <a:extLst>
              <a:ext uri="{FF2B5EF4-FFF2-40B4-BE49-F238E27FC236}">
                <a16:creationId xmlns:a16="http://schemas.microsoft.com/office/drawing/2014/main" id="{0C69DBB4-2E3B-4576-BAF9-CB560FD54F90}"/>
              </a:ext>
            </a:extLst>
          </p:cNvPr>
          <p:cNvSpPr/>
          <p:nvPr/>
        </p:nvSpPr>
        <p:spPr>
          <a:xfrm>
            <a:off x="1664284" y="4004473"/>
            <a:ext cx="9406170" cy="1692771"/>
          </a:xfrm>
          <a:prstGeom prst="rect">
            <a:avLst/>
          </a:prstGeom>
        </p:spPr>
        <p:txBody>
          <a:bodyPr wrap="square">
            <a:spAutoFit/>
          </a:bodyPr>
          <a:lstStyle/>
          <a:p>
            <a:pPr marL="342900" indent="-342900">
              <a:lnSpc>
                <a:spcPct val="13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语言中，这三条指令的执行是顺序的，编译器会按顺序先通过函数</a:t>
            </a:r>
            <a:r>
              <a:rPr lang="en-US" altLang="zh-CN" sz="2000" dirty="0">
                <a:latin typeface="微软雅黑" panose="020B0503020204020204" pitchFamily="34" charset="-122"/>
                <a:ea typeface="微软雅黑" panose="020B0503020204020204" pitchFamily="34" charset="-122"/>
              </a:rPr>
              <a:t>f(x)</a:t>
            </a:r>
            <a:r>
              <a:rPr lang="zh-CN" altLang="en-US" sz="2000" dirty="0">
                <a:latin typeface="微软雅黑" panose="020B0503020204020204" pitchFamily="34" charset="-122"/>
                <a:ea typeface="微软雅黑" panose="020B0503020204020204" pitchFamily="34" charset="-122"/>
              </a:rPr>
              <a:t>计算出</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的值，然后通过函数</a:t>
            </a:r>
            <a:r>
              <a:rPr lang="en-US" altLang="zh-CN" sz="2000" dirty="0">
                <a:latin typeface="微软雅黑" panose="020B0503020204020204" pitchFamily="34" charset="-122"/>
                <a:ea typeface="微软雅黑" panose="020B0503020204020204" pitchFamily="34" charset="-122"/>
              </a:rPr>
              <a:t>g(y)</a:t>
            </a:r>
            <a:r>
              <a:rPr lang="zh-CN" altLang="en-US" sz="2000" dirty="0">
                <a:latin typeface="微软雅黑" panose="020B0503020204020204" pitchFamily="34" charset="-122"/>
                <a:ea typeface="微软雅黑" panose="020B0503020204020204" pitchFamily="34" charset="-122"/>
              </a:rPr>
              <a:t>的计算得到</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的值，最后才求解</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的值。</a:t>
            </a:r>
            <a:endParaRPr lang="en-US" altLang="zh-CN" sz="2000" dirty="0">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函数式语言中：</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的值的计算会被延迟到</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值计算过程中需要计算</a:t>
            </a:r>
            <a:r>
              <a:rPr lang="en-US" altLang="zh-CN" sz="2000" dirty="0" err="1">
                <a:latin typeface="微软雅黑" panose="020B0503020204020204" pitchFamily="34" charset="-122"/>
                <a:ea typeface="微软雅黑" panose="020B0503020204020204" pitchFamily="34" charset="-122"/>
              </a:rPr>
              <a:t>a+b</a:t>
            </a:r>
            <a:r>
              <a:rPr lang="zh-CN" altLang="en-US" sz="2000" dirty="0">
                <a:latin typeface="微软雅黑" panose="020B0503020204020204" pitchFamily="34" charset="-122"/>
                <a:ea typeface="微软雅黑" panose="020B0503020204020204" pitchFamily="34" charset="-122"/>
              </a:rPr>
              <a:t>时，才真正执行</a:t>
            </a:r>
            <a:r>
              <a:rPr lang="en-US" altLang="zh-CN" sz="2000" dirty="0">
                <a:latin typeface="微软雅黑" panose="020B0503020204020204" pitchFamily="34" charset="-122"/>
                <a:ea typeface="微软雅黑" panose="020B0503020204020204" pitchFamily="34" charset="-122"/>
              </a:rPr>
              <a:t>f(x)</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g(y)</a:t>
            </a:r>
            <a:r>
              <a:rPr lang="zh-CN" altLang="en-US" sz="2000" dirty="0">
                <a:latin typeface="微软雅黑" panose="020B0503020204020204" pitchFamily="34" charset="-122"/>
                <a:ea typeface="微软雅黑" panose="020B0503020204020204" pitchFamily="34" charset="-122"/>
              </a:rPr>
              <a:t>。</a:t>
            </a:r>
            <a:endParaRPr lang="en-US" sz="20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63AB8F75-8AC1-D04F-A7BA-B5E25B99DEA1}"/>
              </a:ext>
            </a:extLst>
          </p:cNvPr>
          <p:cNvSpPr>
            <a:spLocks noGrp="1"/>
          </p:cNvSpPr>
          <p:nvPr>
            <p:ph type="sldNum" sz="quarter" idx="12"/>
          </p:nvPr>
        </p:nvSpPr>
        <p:spPr/>
        <p:txBody>
          <a:bodyPr/>
          <a:lstStyle/>
          <a:p>
            <a:fld id="{B13F0FA4-29F4-4B1D-A16B-0D7169EBD889}" type="slidenum">
              <a:rPr lang="en-US" smtClean="0"/>
              <a:t>19</a:t>
            </a:fld>
            <a:endParaRPr lang="en-US"/>
          </a:p>
        </p:txBody>
      </p:sp>
    </p:spTree>
    <p:extLst>
      <p:ext uri="{BB962C8B-B14F-4D97-AF65-F5344CB8AC3E}">
        <p14:creationId xmlns:p14="http://schemas.microsoft.com/office/powerpoint/2010/main" val="429742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a:t>目    录</a:t>
            </a:r>
            <a:endParaRPr lang="en-US"/>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altLang="zh-CN" dirty="0">
                <a:solidFill>
                  <a:srgbClr val="FF0000"/>
                </a:solidFill>
              </a:rPr>
              <a:t>4</a:t>
            </a:r>
            <a:r>
              <a:rPr lang="en-US" dirty="0">
                <a:solidFill>
                  <a:srgbClr val="FF0000"/>
                </a:solidFill>
              </a:rPr>
              <a:t>.1 </a:t>
            </a:r>
            <a:r>
              <a:rPr lang="zh-CN" altLang="en-US" dirty="0">
                <a:solidFill>
                  <a:srgbClr val="FF0000"/>
                </a:solidFill>
              </a:rPr>
              <a:t>函数式编程</a:t>
            </a:r>
            <a:endParaRPr lang="en-US" altLang="zh-CN" dirty="0">
              <a:solidFill>
                <a:srgbClr val="FF0000"/>
              </a:solidFill>
            </a:endParaRPr>
          </a:p>
          <a:p>
            <a:r>
              <a:rPr lang="en-US" altLang="zh-CN" dirty="0"/>
              <a:t>4.2 MapReduce</a:t>
            </a:r>
            <a:r>
              <a:rPr lang="zh-CN" altLang="en-US" dirty="0"/>
              <a:t>编程</a:t>
            </a:r>
            <a:endParaRPr lang="en-US" altLang="zh-CN" dirty="0"/>
          </a:p>
          <a:p>
            <a:r>
              <a:rPr lang="en-US" altLang="zh-CN" dirty="0"/>
              <a:t>4.3 MapReduce</a:t>
            </a:r>
            <a:r>
              <a:rPr lang="zh-CN" altLang="en-US" dirty="0"/>
              <a:t>案例研究</a:t>
            </a:r>
            <a:endParaRPr lang="en-US" altLang="zh-CN" dirty="0"/>
          </a:p>
        </p:txBody>
      </p:sp>
      <p:sp>
        <p:nvSpPr>
          <p:cNvPr id="4" name="灯片编号占位符 3">
            <a:extLst>
              <a:ext uri="{FF2B5EF4-FFF2-40B4-BE49-F238E27FC236}">
                <a16:creationId xmlns:a16="http://schemas.microsoft.com/office/drawing/2014/main" id="{371FF5DA-21F2-314C-8126-A2AEE6840365}"/>
              </a:ext>
            </a:extLst>
          </p:cNvPr>
          <p:cNvSpPr>
            <a:spLocks noGrp="1"/>
          </p:cNvSpPr>
          <p:nvPr>
            <p:ph type="sldNum" sz="quarter" idx="12"/>
          </p:nvPr>
        </p:nvSpPr>
        <p:spPr/>
        <p:txBody>
          <a:bodyPr/>
          <a:lstStyle/>
          <a:p>
            <a:fld id="{B13F0FA4-29F4-4B1D-A16B-0D7169EBD889}" type="slidenum">
              <a:rPr lang="en-US" smtClean="0"/>
              <a:t>2</a:t>
            </a:fld>
            <a:endParaRPr lang="en-US"/>
          </a:p>
        </p:txBody>
      </p:sp>
    </p:spTree>
    <p:extLst>
      <p:ext uri="{BB962C8B-B14F-4D97-AF65-F5344CB8AC3E}">
        <p14:creationId xmlns:p14="http://schemas.microsoft.com/office/powerpoint/2010/main" val="3136402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惰性求值与并行</a:t>
            </a:r>
            <a:endParaRPr lang="en-US" altLang="zh-CN" dirty="0"/>
          </a:p>
          <a:p>
            <a:pPr lvl="1"/>
            <a:r>
              <a:rPr lang="zh-CN" altLang="en-US" dirty="0"/>
              <a:t>柯里化的应用之一是“惰性求值”，也称为延迟计算，是指调用函数时，不是盲目地计算所有实参的值然后再进入函数体，而是先进入函数体，只有当需要实参值时才计算所需的实参值，其目的是尽可能避免无用计算</a:t>
            </a:r>
            <a:endParaRPr lang="en-US" dirty="0"/>
          </a:p>
        </p:txBody>
      </p:sp>
      <p:sp>
        <p:nvSpPr>
          <p:cNvPr id="5" name="TextBox 4">
            <a:extLst>
              <a:ext uri="{FF2B5EF4-FFF2-40B4-BE49-F238E27FC236}">
                <a16:creationId xmlns:a16="http://schemas.microsoft.com/office/drawing/2014/main" id="{7183437F-7563-43A6-AD30-B51C400C10A4}"/>
              </a:ext>
            </a:extLst>
          </p:cNvPr>
          <p:cNvSpPr txBox="1"/>
          <p:nvPr/>
        </p:nvSpPr>
        <p:spPr>
          <a:xfrm>
            <a:off x="4568568" y="2967335"/>
            <a:ext cx="1930706" cy="923330"/>
          </a:xfrm>
          <a:prstGeom prst="rect">
            <a:avLst/>
          </a:prstGeom>
          <a:solidFill>
            <a:schemeClr val="accent1">
              <a:lumMod val="20000"/>
              <a:lumOff val="80000"/>
            </a:schemeClr>
          </a:solidFill>
        </p:spPr>
        <p:txBody>
          <a:bodyPr wrap="square" rtlCol="0">
            <a:spAutoFit/>
          </a:bodyPr>
          <a:lstStyle/>
          <a:p>
            <a:r>
              <a:rPr lang="en-US" altLang="zh-CN" dirty="0"/>
              <a:t>int a = f(x)</a:t>
            </a:r>
          </a:p>
          <a:p>
            <a:r>
              <a:rPr lang="en-US" dirty="0"/>
              <a:t>int b = g(y)</a:t>
            </a:r>
          </a:p>
          <a:p>
            <a:r>
              <a:rPr lang="en-US" dirty="0"/>
              <a:t>int c = a + b</a:t>
            </a:r>
          </a:p>
        </p:txBody>
      </p:sp>
      <p:sp>
        <p:nvSpPr>
          <p:cNvPr id="7" name="Rectangle 6">
            <a:extLst>
              <a:ext uri="{FF2B5EF4-FFF2-40B4-BE49-F238E27FC236}">
                <a16:creationId xmlns:a16="http://schemas.microsoft.com/office/drawing/2014/main" id="{0C69DBB4-2E3B-4576-BAF9-CB560FD54F90}"/>
              </a:ext>
            </a:extLst>
          </p:cNvPr>
          <p:cNvSpPr/>
          <p:nvPr/>
        </p:nvSpPr>
        <p:spPr>
          <a:xfrm>
            <a:off x="1556238" y="4006866"/>
            <a:ext cx="9523094" cy="1692771"/>
          </a:xfrm>
          <a:prstGeom prst="rect">
            <a:avLst/>
          </a:prstGeom>
        </p:spPr>
        <p:txBody>
          <a:bodyPr wrap="square">
            <a:spAutoFit/>
          </a:bodyPr>
          <a:lstStyle/>
          <a:p>
            <a:pPr marL="342900" indent="-342900">
              <a:lnSpc>
                <a:spcPct val="13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在命令式语言中，由于函数</a:t>
            </a:r>
            <a:r>
              <a:rPr lang="en-US" altLang="zh-CN" sz="2000" dirty="0">
                <a:latin typeface="微软雅黑" panose="020B0503020204020204" pitchFamily="34" charset="-122"/>
                <a:ea typeface="微软雅黑" panose="020B0503020204020204" pitchFamily="34" charset="-122"/>
              </a:rPr>
              <a:t>f(x)</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g(y)</a:t>
            </a:r>
            <a:r>
              <a:rPr lang="zh-CN" altLang="en-US" sz="2000" dirty="0">
                <a:latin typeface="微软雅黑" panose="020B0503020204020204" pitchFamily="34" charset="-122"/>
                <a:ea typeface="微软雅黑" panose="020B0503020204020204" pitchFamily="34" charset="-122"/>
              </a:rPr>
              <a:t>存在副作用和引用的不透明性，</a:t>
            </a:r>
            <a:r>
              <a:rPr lang="en-US" altLang="zh-CN" sz="2000" dirty="0">
                <a:latin typeface="微软雅黑" panose="020B0503020204020204" pitchFamily="34" charset="-122"/>
                <a:ea typeface="微软雅黑" panose="020B0503020204020204" pitchFamily="34" charset="-122"/>
              </a:rPr>
              <a:t>f(x)</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g(y)</a:t>
            </a:r>
            <a:r>
              <a:rPr lang="zh-CN" altLang="en-US" sz="2000" dirty="0">
                <a:latin typeface="微软雅黑" panose="020B0503020204020204" pitchFamily="34" charset="-122"/>
                <a:ea typeface="微软雅黑" panose="020B0503020204020204" pitchFamily="34" charset="-122"/>
              </a:rPr>
              <a:t>不能并行的计算，因为顺序计算和并行计算这两个函数，可能得到不同的结果。</a:t>
            </a:r>
            <a:endParaRPr lang="en-US" altLang="zh-CN" sz="2000" dirty="0">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在函数式语言中，由于没有函数的副作用，</a:t>
            </a:r>
            <a:r>
              <a:rPr lang="en-US" altLang="zh-CN" sz="2000" dirty="0">
                <a:latin typeface="微软雅黑" panose="020B0503020204020204" pitchFamily="34" charset="-122"/>
                <a:ea typeface="微软雅黑" panose="020B0503020204020204" pitchFamily="34" charset="-122"/>
              </a:rPr>
              <a:t>f (x)</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g(y)</a:t>
            </a:r>
            <a:r>
              <a:rPr lang="zh-CN" altLang="en-US" sz="2000" dirty="0">
                <a:latin typeface="微软雅黑" panose="020B0503020204020204" pitchFamily="34" charset="-122"/>
                <a:ea typeface="微软雅黑" panose="020B0503020204020204" pitchFamily="34" charset="-122"/>
              </a:rPr>
              <a:t>完全可以并行执行，提高效率</a:t>
            </a:r>
            <a:endParaRPr lang="en-US" sz="20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65D4EB28-B151-F44E-A4D6-E96135877DDE}"/>
              </a:ext>
            </a:extLst>
          </p:cNvPr>
          <p:cNvSpPr>
            <a:spLocks noGrp="1"/>
          </p:cNvSpPr>
          <p:nvPr>
            <p:ph type="sldNum" sz="quarter" idx="12"/>
          </p:nvPr>
        </p:nvSpPr>
        <p:spPr/>
        <p:txBody>
          <a:bodyPr/>
          <a:lstStyle/>
          <a:p>
            <a:fld id="{B13F0FA4-29F4-4B1D-A16B-0D7169EBD889}" type="slidenum">
              <a:rPr lang="en-US" smtClean="0"/>
              <a:t>20</a:t>
            </a:fld>
            <a:endParaRPr lang="en-US"/>
          </a:p>
        </p:txBody>
      </p:sp>
    </p:spTree>
    <p:extLst>
      <p:ext uri="{BB962C8B-B14F-4D97-AF65-F5344CB8AC3E}">
        <p14:creationId xmlns:p14="http://schemas.microsoft.com/office/powerpoint/2010/main" val="1752014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递归调用及其优化</a:t>
            </a:r>
            <a:endParaRPr lang="en-US" altLang="zh-CN" dirty="0"/>
          </a:p>
          <a:p>
            <a:pPr lvl="1"/>
            <a:r>
              <a:rPr lang="zh-CN" altLang="en-US" dirty="0"/>
              <a:t>递归是指函数在运行过程中不断的调用自己，这个循环一直持续到满足基本条件才被返回。</a:t>
            </a:r>
            <a:endParaRPr lang="en-US" altLang="zh-CN" dirty="0"/>
          </a:p>
          <a:p>
            <a:pPr lvl="1"/>
            <a:r>
              <a:rPr lang="zh-CN" altLang="en-US" dirty="0"/>
              <a:t>例如斐波那契数列的计算式最著名的递归例子：</a:t>
            </a:r>
            <a:endParaRPr lang="en-US" altLang="zh-CN" dirty="0"/>
          </a:p>
        </p:txBody>
      </p:sp>
      <p:sp>
        <p:nvSpPr>
          <p:cNvPr id="5" name="TextBox 4">
            <a:extLst>
              <a:ext uri="{FF2B5EF4-FFF2-40B4-BE49-F238E27FC236}">
                <a16:creationId xmlns:a16="http://schemas.microsoft.com/office/drawing/2014/main" id="{3DBA2099-0C51-48E1-AF5B-BDB273FADBC6}"/>
              </a:ext>
            </a:extLst>
          </p:cNvPr>
          <p:cNvSpPr txBox="1"/>
          <p:nvPr/>
        </p:nvSpPr>
        <p:spPr>
          <a:xfrm>
            <a:off x="8015153" y="2276923"/>
            <a:ext cx="2409008" cy="923330"/>
          </a:xfrm>
          <a:prstGeom prst="rect">
            <a:avLst/>
          </a:prstGeom>
          <a:solidFill>
            <a:schemeClr val="accent1">
              <a:lumMod val="20000"/>
              <a:lumOff val="80000"/>
            </a:schemeClr>
          </a:solidFill>
        </p:spPr>
        <p:txBody>
          <a:bodyPr wrap="square" rtlCol="0">
            <a:spAutoFit/>
          </a:bodyPr>
          <a:lstStyle/>
          <a:p>
            <a:r>
              <a:rPr lang="en-US" altLang="zh-CN" i="1" dirty="0"/>
              <a:t>F</a:t>
            </a:r>
            <a:r>
              <a:rPr lang="en-US" altLang="zh-CN" baseline="-25000" dirty="0"/>
              <a:t>0</a:t>
            </a:r>
            <a:r>
              <a:rPr lang="en-US" altLang="zh-CN" dirty="0"/>
              <a:t> = 0</a:t>
            </a:r>
          </a:p>
          <a:p>
            <a:r>
              <a:rPr lang="en-US" altLang="zh-CN" i="1" dirty="0"/>
              <a:t>F</a:t>
            </a:r>
            <a:r>
              <a:rPr lang="en-US" altLang="zh-CN" baseline="-25000" dirty="0"/>
              <a:t>1</a:t>
            </a:r>
            <a:r>
              <a:rPr lang="en-US" altLang="zh-CN" dirty="0"/>
              <a:t> = 1</a:t>
            </a:r>
          </a:p>
          <a:p>
            <a:r>
              <a:rPr lang="en-US" altLang="zh-CN" i="1" dirty="0" err="1"/>
              <a:t>F</a:t>
            </a:r>
            <a:r>
              <a:rPr lang="en-US" altLang="zh-CN" baseline="-25000" dirty="0" err="1"/>
              <a:t>n</a:t>
            </a:r>
            <a:r>
              <a:rPr lang="en-US" altLang="zh-CN" dirty="0"/>
              <a:t> = </a:t>
            </a:r>
            <a:r>
              <a:rPr lang="en-US" altLang="zh-CN" i="1" dirty="0"/>
              <a:t>F</a:t>
            </a:r>
            <a:r>
              <a:rPr lang="en-US" altLang="zh-CN" baseline="-25000" dirty="0"/>
              <a:t>n-2</a:t>
            </a:r>
            <a:r>
              <a:rPr lang="en-US" altLang="zh-CN" dirty="0"/>
              <a:t> + </a:t>
            </a:r>
            <a:r>
              <a:rPr lang="en-US" altLang="zh-CN" i="1" dirty="0"/>
              <a:t>F</a:t>
            </a:r>
            <a:r>
              <a:rPr lang="en-US" altLang="zh-CN" baseline="-25000" dirty="0"/>
              <a:t>n-1</a:t>
            </a:r>
            <a:r>
              <a:rPr lang="en-US" altLang="zh-CN" dirty="0"/>
              <a:t> (n</a:t>
            </a:r>
            <a:r>
              <a:rPr lang="en-US" altLang="zh-CN" dirty="0">
                <a:latin typeface="Matura MT Script Capitals" panose="03020802060602070202" pitchFamily="66" charset="0"/>
              </a:rPr>
              <a:t>≥</a:t>
            </a:r>
            <a:r>
              <a:rPr lang="en-US" altLang="zh-CN" dirty="0"/>
              <a:t>2)</a:t>
            </a:r>
          </a:p>
        </p:txBody>
      </p:sp>
      <p:sp>
        <p:nvSpPr>
          <p:cNvPr id="11" name="TextBox 10">
            <a:extLst>
              <a:ext uri="{FF2B5EF4-FFF2-40B4-BE49-F238E27FC236}">
                <a16:creationId xmlns:a16="http://schemas.microsoft.com/office/drawing/2014/main" id="{A2566E2D-42B0-4916-AB31-56304DD1B5CC}"/>
              </a:ext>
            </a:extLst>
          </p:cNvPr>
          <p:cNvSpPr txBox="1"/>
          <p:nvPr/>
        </p:nvSpPr>
        <p:spPr>
          <a:xfrm>
            <a:off x="7611879" y="4119412"/>
            <a:ext cx="2812282" cy="923330"/>
          </a:xfrm>
          <a:prstGeom prst="rect">
            <a:avLst/>
          </a:prstGeom>
          <a:solidFill>
            <a:schemeClr val="accent1">
              <a:lumMod val="20000"/>
              <a:lumOff val="80000"/>
            </a:schemeClr>
          </a:solidFill>
        </p:spPr>
        <p:txBody>
          <a:bodyPr wrap="square" rtlCol="0">
            <a:spAutoFit/>
          </a:bodyPr>
          <a:lstStyle/>
          <a:p>
            <a:r>
              <a:rPr lang="en-US" altLang="zh-CN" dirty="0"/>
              <a:t>fun fig 0 = 0</a:t>
            </a:r>
          </a:p>
          <a:p>
            <a:r>
              <a:rPr lang="en-US" altLang="zh-CN" dirty="0"/>
              <a:t>    | fib 1 = 1</a:t>
            </a:r>
          </a:p>
          <a:p>
            <a:r>
              <a:rPr lang="en-US" altLang="zh-CN" dirty="0"/>
              <a:t>    | fib n = fib(n-2) + fib(n-1)</a:t>
            </a:r>
          </a:p>
        </p:txBody>
      </p:sp>
      <p:sp>
        <p:nvSpPr>
          <p:cNvPr id="13" name="TextBox 12">
            <a:extLst>
              <a:ext uri="{FF2B5EF4-FFF2-40B4-BE49-F238E27FC236}">
                <a16:creationId xmlns:a16="http://schemas.microsoft.com/office/drawing/2014/main" id="{E2545327-A590-45F7-BDBA-A73D6DD9D51B}"/>
              </a:ext>
            </a:extLst>
          </p:cNvPr>
          <p:cNvSpPr txBox="1"/>
          <p:nvPr/>
        </p:nvSpPr>
        <p:spPr>
          <a:xfrm>
            <a:off x="7961940" y="5240520"/>
            <a:ext cx="2112160" cy="369332"/>
          </a:xfrm>
          <a:prstGeom prst="rect">
            <a:avLst/>
          </a:prstGeom>
          <a:noFill/>
        </p:spPr>
        <p:txBody>
          <a:bodyPr wrap="square">
            <a:spAutoFit/>
          </a:bodyPr>
          <a:lstStyle/>
          <a:p>
            <a:pPr algn="ctr"/>
            <a:r>
              <a:rPr lang="en-US" altLang="zh-CN" dirty="0">
                <a:latin typeface="微软雅黑" panose="020B0503020204020204" pitchFamily="34" charset="-122"/>
                <a:ea typeface="微软雅黑" panose="020B0503020204020204" pitchFamily="34" charset="-122"/>
              </a:rPr>
              <a:t>ML</a:t>
            </a:r>
            <a:r>
              <a:rPr lang="zh-CN" altLang="en-US" dirty="0">
                <a:latin typeface="微软雅黑" panose="020B0503020204020204" pitchFamily="34" charset="-122"/>
                <a:ea typeface="微软雅黑" panose="020B0503020204020204" pitchFamily="34" charset="-122"/>
              </a:rPr>
              <a:t>语言代码</a:t>
            </a:r>
          </a:p>
        </p:txBody>
      </p:sp>
      <p:sp>
        <p:nvSpPr>
          <p:cNvPr id="15" name="TextBox 14">
            <a:extLst>
              <a:ext uri="{FF2B5EF4-FFF2-40B4-BE49-F238E27FC236}">
                <a16:creationId xmlns:a16="http://schemas.microsoft.com/office/drawing/2014/main" id="{47D8169F-EC1B-4E89-B2F1-8041A832C463}"/>
              </a:ext>
            </a:extLst>
          </p:cNvPr>
          <p:cNvSpPr txBox="1"/>
          <p:nvPr/>
        </p:nvSpPr>
        <p:spPr>
          <a:xfrm>
            <a:off x="4465301" y="5240520"/>
            <a:ext cx="2288719" cy="369332"/>
          </a:xfrm>
          <a:prstGeom prst="rect">
            <a:avLst/>
          </a:prstGeom>
          <a:noFill/>
        </p:spPr>
        <p:txBody>
          <a:bodyPr wrap="square">
            <a:spAutoFit/>
          </a:bodyPr>
          <a:lstStyle/>
          <a:p>
            <a:pPr algn="ct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语言递归方式代码</a:t>
            </a:r>
          </a:p>
        </p:txBody>
      </p:sp>
      <p:sp>
        <p:nvSpPr>
          <p:cNvPr id="17" name="TextBox 16">
            <a:extLst>
              <a:ext uri="{FF2B5EF4-FFF2-40B4-BE49-F238E27FC236}">
                <a16:creationId xmlns:a16="http://schemas.microsoft.com/office/drawing/2014/main" id="{DAEE2444-C434-4EF6-BCEC-D3EB5863AD66}"/>
              </a:ext>
            </a:extLst>
          </p:cNvPr>
          <p:cNvSpPr txBox="1"/>
          <p:nvPr/>
        </p:nvSpPr>
        <p:spPr>
          <a:xfrm>
            <a:off x="1320758" y="6226997"/>
            <a:ext cx="2288719" cy="369332"/>
          </a:xfrm>
          <a:prstGeom prst="rect">
            <a:avLst/>
          </a:prstGeom>
          <a:noFill/>
        </p:spPr>
        <p:txBody>
          <a:bodyPr wrap="square">
            <a:spAutoFit/>
          </a:bodyPr>
          <a:lstStyle/>
          <a:p>
            <a:pPr algn="ct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语言循环方式代码</a:t>
            </a:r>
          </a:p>
        </p:txBody>
      </p:sp>
      <p:sp>
        <p:nvSpPr>
          <p:cNvPr id="6" name="TextBox 10">
            <a:extLst>
              <a:ext uri="{FF2B5EF4-FFF2-40B4-BE49-F238E27FC236}">
                <a16:creationId xmlns:a16="http://schemas.microsoft.com/office/drawing/2014/main" id="{422F6864-108D-4E08-A19C-A0B53E74877C}"/>
              </a:ext>
            </a:extLst>
          </p:cNvPr>
          <p:cNvSpPr txBox="1"/>
          <p:nvPr/>
        </p:nvSpPr>
        <p:spPr>
          <a:xfrm>
            <a:off x="1189403" y="2935157"/>
            <a:ext cx="2551430" cy="3291840"/>
          </a:xfrm>
          <a:prstGeom prst="rect">
            <a:avLst/>
          </a:prstGeom>
          <a:solidFill>
            <a:srgbClr val="4472C4">
              <a:lumMod val="20000"/>
              <a:lumOff val="80000"/>
            </a:srgbClr>
          </a:solidFill>
        </p:spPr>
        <p:txBody>
          <a:bodyPr wrap="square" rtlCol="0">
            <a:spAutoFit/>
          </a:bodyPr>
          <a:lstStyle/>
          <a:p>
            <a:r>
              <a:rPr lang="en-US" altLang="zh-CN" sz="1600" dirty="0"/>
              <a:t>int Fib(int n){</a:t>
            </a:r>
          </a:p>
          <a:p>
            <a:r>
              <a:rPr lang="en-US" altLang="zh-CN" sz="1600" dirty="0"/>
              <a:t>     int tmp=b=1,a=0;</a:t>
            </a:r>
          </a:p>
          <a:p>
            <a:r>
              <a:rPr lang="en-US" altLang="zh-CN" sz="1600" dirty="0"/>
              <a:t>     if(n==0)</a:t>
            </a:r>
          </a:p>
          <a:p>
            <a:r>
              <a:rPr lang="en-US" altLang="zh-CN" sz="1600" dirty="0"/>
              <a:t>     return 0;</a:t>
            </a:r>
          </a:p>
          <a:p>
            <a:r>
              <a:rPr lang="en-US" altLang="zh-CN" sz="1600" dirty="0"/>
              <a:t>     n=n-1;</a:t>
            </a:r>
          </a:p>
          <a:p>
            <a:r>
              <a:rPr lang="en-US" altLang="zh-CN" sz="1600" dirty="0"/>
              <a:t>     while(n&gt;0){</a:t>
            </a:r>
          </a:p>
          <a:p>
            <a:r>
              <a:rPr lang="en-US" altLang="zh-CN" sz="1600" dirty="0"/>
              <a:t>         tmp=a+b;</a:t>
            </a:r>
          </a:p>
          <a:p>
            <a:r>
              <a:rPr lang="en-US" altLang="zh-CN" sz="1600" dirty="0"/>
              <a:t>         a=b;</a:t>
            </a:r>
          </a:p>
          <a:p>
            <a:r>
              <a:rPr lang="en-US" altLang="zh-CN" sz="1600" dirty="0"/>
              <a:t>         b=tmp;</a:t>
            </a:r>
          </a:p>
          <a:p>
            <a:r>
              <a:rPr lang="en-US" altLang="zh-CN" sz="1600" dirty="0"/>
              <a:t>         n=n-1;</a:t>
            </a:r>
          </a:p>
          <a:p>
            <a:r>
              <a:rPr lang="en-US" altLang="zh-CN" sz="1600" dirty="0"/>
              <a:t>     }</a:t>
            </a:r>
          </a:p>
          <a:p>
            <a:r>
              <a:rPr lang="en-US" altLang="zh-CN" sz="1600" dirty="0"/>
              <a:t>     return tmp;</a:t>
            </a:r>
          </a:p>
          <a:p>
            <a:r>
              <a:rPr lang="en-US" altLang="zh-CN" sz="1600" dirty="0"/>
              <a:t>}</a:t>
            </a:r>
          </a:p>
        </p:txBody>
      </p:sp>
      <p:sp>
        <p:nvSpPr>
          <p:cNvPr id="10" name="TextBox 10">
            <a:extLst>
              <a:ext uri="{FF2B5EF4-FFF2-40B4-BE49-F238E27FC236}">
                <a16:creationId xmlns:a16="http://schemas.microsoft.com/office/drawing/2014/main" id="{1571FFF1-7ACE-496D-B055-9F49BAB467B8}"/>
              </a:ext>
            </a:extLst>
          </p:cNvPr>
          <p:cNvSpPr txBox="1"/>
          <p:nvPr/>
        </p:nvSpPr>
        <p:spPr>
          <a:xfrm>
            <a:off x="4120288" y="3678845"/>
            <a:ext cx="3112135" cy="1476375"/>
          </a:xfrm>
          <a:prstGeom prst="rect">
            <a:avLst/>
          </a:prstGeom>
          <a:solidFill>
            <a:srgbClr val="4472C4">
              <a:lumMod val="20000"/>
              <a:lumOff val="80000"/>
            </a:srgbClr>
          </a:solidFill>
        </p:spPr>
        <p:txBody>
          <a:bodyPr wrap="square" rtlCol="0">
            <a:spAutoFit/>
          </a:bodyPr>
          <a:lstStyle/>
          <a:p>
            <a:r>
              <a:rPr lang="en-US" altLang="zh-CN" dirty="0"/>
              <a:t>int Fib(n){</a:t>
            </a:r>
          </a:p>
          <a:p>
            <a:r>
              <a:rPr lang="en-US" altLang="zh-CN" dirty="0"/>
              <a:t>    if(n==0</a:t>
            </a:r>
            <a:r>
              <a:rPr lang="en-US" altLang="zh-CN" dirty="0">
                <a:latin typeface="微软雅黑" panose="020B0503020204020204" charset="-122"/>
                <a:ea typeface="微软雅黑" panose="020B0503020204020204" charset="-122"/>
                <a:sym typeface="+mn-ea"/>
              </a:rPr>
              <a:t>‖</a:t>
            </a:r>
            <a:r>
              <a:rPr lang="en-US" altLang="zh-CN" dirty="0">
                <a:sym typeface="+mn-ea"/>
              </a:rPr>
              <a:t>n==1)</a:t>
            </a:r>
          </a:p>
          <a:p>
            <a:r>
              <a:rPr lang="en-US" altLang="zh-CN" dirty="0"/>
              <a:t>        return 1;</a:t>
            </a:r>
          </a:p>
          <a:p>
            <a:r>
              <a:rPr lang="en-US" altLang="zh-CN" dirty="0"/>
              <a:t>    else return Fib(n-2)+Fib(n-1);</a:t>
            </a:r>
          </a:p>
          <a:p>
            <a:r>
              <a:rPr lang="en-US" altLang="zh-CN" dirty="0"/>
              <a:t>}</a:t>
            </a:r>
          </a:p>
        </p:txBody>
      </p:sp>
      <p:sp>
        <p:nvSpPr>
          <p:cNvPr id="4" name="灯片编号占位符 3">
            <a:extLst>
              <a:ext uri="{FF2B5EF4-FFF2-40B4-BE49-F238E27FC236}">
                <a16:creationId xmlns:a16="http://schemas.microsoft.com/office/drawing/2014/main" id="{26EF96E5-8734-ED40-8EF2-10B493DAB7AD}"/>
              </a:ext>
            </a:extLst>
          </p:cNvPr>
          <p:cNvSpPr>
            <a:spLocks noGrp="1"/>
          </p:cNvSpPr>
          <p:nvPr>
            <p:ph type="sldNum" sz="quarter" idx="12"/>
          </p:nvPr>
        </p:nvSpPr>
        <p:spPr/>
        <p:txBody>
          <a:bodyPr/>
          <a:lstStyle/>
          <a:p>
            <a:fld id="{B13F0FA4-29F4-4B1D-A16B-0D7169EBD889}" type="slidenum">
              <a:rPr lang="en-US" smtClean="0"/>
              <a:t>21</a:t>
            </a:fld>
            <a:endParaRPr lang="en-US"/>
          </a:p>
        </p:txBody>
      </p:sp>
    </p:spTree>
    <p:extLst>
      <p:ext uri="{BB962C8B-B14F-4D97-AF65-F5344CB8AC3E}">
        <p14:creationId xmlns:p14="http://schemas.microsoft.com/office/powerpoint/2010/main" val="607768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模式匹配</a:t>
            </a:r>
            <a:endParaRPr lang="en-US" altLang="zh-CN" dirty="0"/>
          </a:p>
          <a:p>
            <a:pPr lvl="1"/>
            <a:r>
              <a:rPr lang="zh-CN" altLang="en-US" dirty="0"/>
              <a:t>在函数式编程语言中，模式定义为只包含变量、构造子和通配符的表达式。模式与值可以进行匹配，如果匹配成功，将产生一个绑定；如果不成功，则会失败并抛出异常</a:t>
            </a:r>
            <a:endParaRPr lang="en-US" altLang="zh-CN" dirty="0"/>
          </a:p>
          <a:p>
            <a:pPr lvl="1"/>
            <a:r>
              <a:rPr lang="zh-CN" altLang="en-US" dirty="0"/>
              <a:t>模式匹配提供一种解构数据结构的方式，但在命令式语言中是不存在的</a:t>
            </a:r>
            <a:endParaRPr lang="en-US" altLang="zh-CN" dirty="0"/>
          </a:p>
          <a:p>
            <a:pPr lvl="1"/>
            <a:r>
              <a:rPr lang="zh-CN" altLang="en-US" dirty="0"/>
              <a:t>例如，在</a:t>
            </a:r>
            <a:r>
              <a:rPr lang="en-US" altLang="zh-CN" dirty="0"/>
              <a:t>ML</a:t>
            </a:r>
            <a:r>
              <a:rPr lang="zh-CN" altLang="en-US" dirty="0"/>
              <a:t>语言中，模式</a:t>
            </a:r>
            <a:r>
              <a:rPr lang="en-US" altLang="zh-CN" dirty="0"/>
              <a:t>d::L</a:t>
            </a:r>
            <a:r>
              <a:rPr lang="zh-CN" altLang="en-US" dirty="0"/>
              <a:t>和</a:t>
            </a:r>
            <a:r>
              <a:rPr lang="en-US" altLang="zh-CN" dirty="0"/>
              <a:t>[2, 4]</a:t>
            </a:r>
            <a:r>
              <a:rPr lang="zh-CN" altLang="en-US" dirty="0"/>
              <a:t>匹配的结果为：</a:t>
            </a:r>
            <a:r>
              <a:rPr lang="en-US" altLang="zh-CN" dirty="0"/>
              <a:t>d=[2]</a:t>
            </a:r>
            <a:r>
              <a:rPr lang="zh-CN" altLang="en-US" dirty="0"/>
              <a:t>且</a:t>
            </a:r>
            <a:r>
              <a:rPr lang="en-US" altLang="zh-CN" dirty="0"/>
              <a:t>L=[4]</a:t>
            </a:r>
            <a:r>
              <a:rPr lang="zh-CN" altLang="en-US" dirty="0"/>
              <a:t>，而</a:t>
            </a:r>
            <a:r>
              <a:rPr lang="en-US" altLang="zh-CN" dirty="0"/>
              <a:t>d::L</a:t>
            </a:r>
            <a:r>
              <a:rPr lang="zh-CN" altLang="en-US" dirty="0"/>
              <a:t>与</a:t>
            </a:r>
            <a:r>
              <a:rPr lang="en-US" altLang="zh-CN" dirty="0"/>
              <a:t>[]</a:t>
            </a:r>
            <a:r>
              <a:rPr lang="zh-CN" altLang="en-US" dirty="0"/>
              <a:t>则无法匹配，抛出异常</a:t>
            </a:r>
            <a:endParaRPr lang="en-US" altLang="zh-CN" dirty="0"/>
          </a:p>
        </p:txBody>
      </p:sp>
      <p:sp>
        <p:nvSpPr>
          <p:cNvPr id="7" name="TextBox 6">
            <a:extLst>
              <a:ext uri="{FF2B5EF4-FFF2-40B4-BE49-F238E27FC236}">
                <a16:creationId xmlns:a16="http://schemas.microsoft.com/office/drawing/2014/main" id="{37FAFF1F-CA88-4CDE-AB34-BEB7F47F374A}"/>
              </a:ext>
            </a:extLst>
          </p:cNvPr>
          <p:cNvSpPr txBox="1"/>
          <p:nvPr/>
        </p:nvSpPr>
        <p:spPr>
          <a:xfrm>
            <a:off x="7351309" y="4348923"/>
            <a:ext cx="2812282" cy="923330"/>
          </a:xfrm>
          <a:prstGeom prst="rect">
            <a:avLst/>
          </a:prstGeom>
          <a:solidFill>
            <a:schemeClr val="accent1">
              <a:lumMod val="20000"/>
              <a:lumOff val="80000"/>
            </a:schemeClr>
          </a:solidFill>
        </p:spPr>
        <p:txBody>
          <a:bodyPr wrap="square" rtlCol="0">
            <a:spAutoFit/>
          </a:bodyPr>
          <a:lstStyle/>
          <a:p>
            <a:r>
              <a:rPr lang="en-US" altLang="zh-CN" dirty="0"/>
              <a:t>fun fig 0 = 0</a:t>
            </a:r>
          </a:p>
          <a:p>
            <a:r>
              <a:rPr lang="en-US" altLang="zh-CN" dirty="0"/>
              <a:t>    | fib 1 = 1</a:t>
            </a:r>
          </a:p>
          <a:p>
            <a:r>
              <a:rPr lang="en-US" altLang="zh-CN" dirty="0"/>
              <a:t>    | fib n = fib(n-2) + fib(n-1)</a:t>
            </a:r>
          </a:p>
        </p:txBody>
      </p:sp>
      <p:sp>
        <p:nvSpPr>
          <p:cNvPr id="9" name="TextBox 8">
            <a:extLst>
              <a:ext uri="{FF2B5EF4-FFF2-40B4-BE49-F238E27FC236}">
                <a16:creationId xmlns:a16="http://schemas.microsoft.com/office/drawing/2014/main" id="{DCE6996D-99E3-40FD-8D8A-7BC725E2B1D3}"/>
              </a:ext>
            </a:extLst>
          </p:cNvPr>
          <p:cNvSpPr txBox="1"/>
          <p:nvPr/>
        </p:nvSpPr>
        <p:spPr>
          <a:xfrm>
            <a:off x="5974113" y="4625922"/>
            <a:ext cx="654521" cy="369332"/>
          </a:xfrm>
          <a:prstGeom prst="rect">
            <a:avLst/>
          </a:prstGeom>
          <a:noFill/>
        </p:spPr>
        <p:txBody>
          <a:bodyPr wrap="square">
            <a:spAutoFit/>
          </a:bodyPr>
          <a:lstStyle/>
          <a:p>
            <a:pPr algn="ctr"/>
            <a:r>
              <a:rPr lang="en-US" altLang="zh-CN" b="1" dirty="0">
                <a:solidFill>
                  <a:srgbClr val="FF0000"/>
                </a:solidFill>
                <a:latin typeface="微软雅黑" panose="020B0503020204020204" pitchFamily="34" charset="-122"/>
                <a:ea typeface="微软雅黑" panose="020B0503020204020204" pitchFamily="34" charset="-122"/>
              </a:rPr>
              <a:t>VS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1" name="TextBox 10">
            <a:extLst>
              <a:ext uri="{FF2B5EF4-FFF2-40B4-BE49-F238E27FC236}">
                <a16:creationId xmlns:a16="http://schemas.microsoft.com/office/drawing/2014/main" id="{17FBB187-038F-4497-BE16-FEB3F9D86D84}"/>
              </a:ext>
            </a:extLst>
          </p:cNvPr>
          <p:cNvSpPr txBox="1"/>
          <p:nvPr/>
        </p:nvSpPr>
        <p:spPr>
          <a:xfrm>
            <a:off x="1770980" y="5463964"/>
            <a:ext cx="9060785" cy="923330"/>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语言递归方式代码需要利用分支语句来实施计算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函数式语言中，有了模式匹配，</a:t>
            </a:r>
            <a:r>
              <a:rPr lang="en-US" altLang="zh-CN" dirty="0">
                <a:latin typeface="微软雅黑" panose="020B0503020204020204" pitchFamily="34" charset="-122"/>
                <a:ea typeface="微软雅黑" panose="020B0503020204020204" pitchFamily="34" charset="-122"/>
              </a:rPr>
              <a:t>fib</a:t>
            </a:r>
            <a:r>
              <a:rPr lang="zh-CN" altLang="en-US" dirty="0">
                <a:latin typeface="微软雅黑" panose="020B0503020204020204" pitchFamily="34" charset="-122"/>
                <a:ea typeface="微软雅黑" panose="020B0503020204020204" pitchFamily="34" charset="-122"/>
              </a:rPr>
              <a:t>函数的定义被分离成多种表达。当这个函数被调用是，编译器比较传入参数和函数定义，选择其中正确的一个来实施计算</a:t>
            </a:r>
          </a:p>
        </p:txBody>
      </p:sp>
      <p:sp>
        <p:nvSpPr>
          <p:cNvPr id="4" name="TextBox 10">
            <a:extLst>
              <a:ext uri="{FF2B5EF4-FFF2-40B4-BE49-F238E27FC236}">
                <a16:creationId xmlns:a16="http://schemas.microsoft.com/office/drawing/2014/main" id="{C844734B-F378-4096-81FB-2A742C0BCD6C}"/>
              </a:ext>
            </a:extLst>
          </p:cNvPr>
          <p:cNvSpPr txBox="1"/>
          <p:nvPr/>
        </p:nvSpPr>
        <p:spPr>
          <a:xfrm>
            <a:off x="2145665" y="4072255"/>
            <a:ext cx="3112135" cy="1476375"/>
          </a:xfrm>
          <a:prstGeom prst="rect">
            <a:avLst/>
          </a:prstGeom>
          <a:solidFill>
            <a:srgbClr val="4472C4">
              <a:lumMod val="20000"/>
              <a:lumOff val="80000"/>
            </a:srgbClr>
          </a:solidFill>
        </p:spPr>
        <p:txBody>
          <a:bodyPr wrap="square" rtlCol="0">
            <a:spAutoFit/>
          </a:bodyPr>
          <a:lstStyle/>
          <a:p>
            <a:r>
              <a:rPr lang="en-US" altLang="zh-CN" dirty="0"/>
              <a:t>int Fib(n){</a:t>
            </a:r>
          </a:p>
          <a:p>
            <a:r>
              <a:rPr lang="en-US" altLang="zh-CN" dirty="0"/>
              <a:t>    if(n==0</a:t>
            </a:r>
            <a:r>
              <a:rPr lang="en-US" altLang="zh-CN" dirty="0">
                <a:latin typeface="微软雅黑" panose="020B0503020204020204" charset="-122"/>
                <a:ea typeface="微软雅黑" panose="020B0503020204020204" charset="-122"/>
                <a:sym typeface="+mn-ea"/>
              </a:rPr>
              <a:t>‖</a:t>
            </a:r>
            <a:r>
              <a:rPr lang="en-US" altLang="zh-CN" dirty="0">
                <a:sym typeface="+mn-ea"/>
              </a:rPr>
              <a:t>n==1)</a:t>
            </a:r>
          </a:p>
          <a:p>
            <a:r>
              <a:rPr lang="en-US" altLang="zh-CN" dirty="0"/>
              <a:t>        return 1;</a:t>
            </a:r>
          </a:p>
          <a:p>
            <a:r>
              <a:rPr lang="en-US" altLang="zh-CN" dirty="0"/>
              <a:t>    else return Fib(n-2)+Fib(n-1);</a:t>
            </a:r>
          </a:p>
          <a:p>
            <a:r>
              <a:rPr lang="en-US" altLang="zh-CN" dirty="0"/>
              <a:t>}</a:t>
            </a:r>
          </a:p>
        </p:txBody>
      </p:sp>
      <p:sp>
        <p:nvSpPr>
          <p:cNvPr id="5" name="灯片编号占位符 4">
            <a:extLst>
              <a:ext uri="{FF2B5EF4-FFF2-40B4-BE49-F238E27FC236}">
                <a16:creationId xmlns:a16="http://schemas.microsoft.com/office/drawing/2014/main" id="{F69A814D-4BA2-8841-8BDE-084E76D4DD37}"/>
              </a:ext>
            </a:extLst>
          </p:cNvPr>
          <p:cNvSpPr>
            <a:spLocks noGrp="1"/>
          </p:cNvSpPr>
          <p:nvPr>
            <p:ph type="sldNum" sz="quarter" idx="12"/>
          </p:nvPr>
        </p:nvSpPr>
        <p:spPr/>
        <p:txBody>
          <a:bodyPr/>
          <a:lstStyle/>
          <a:p>
            <a:fld id="{B13F0FA4-29F4-4B1D-A16B-0D7169EBD889}" type="slidenum">
              <a:rPr lang="en-US" smtClean="0"/>
              <a:t>22</a:t>
            </a:fld>
            <a:endParaRPr lang="en-US"/>
          </a:p>
        </p:txBody>
      </p:sp>
    </p:spTree>
    <p:extLst>
      <p:ext uri="{BB962C8B-B14F-4D97-AF65-F5344CB8AC3E}">
        <p14:creationId xmlns:p14="http://schemas.microsoft.com/office/powerpoint/2010/main" val="1229853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p:cNvSpPr>
            <a:spLocks noGrp="1"/>
          </p:cNvSpPr>
          <p:nvPr>
            <p:ph type="title"/>
          </p:nvPr>
        </p:nvSpPr>
        <p:spPr>
          <a:xfrm>
            <a:off x="1524000" y="1087315"/>
            <a:ext cx="10668000" cy="914400"/>
          </a:xfrm>
          <a:ln/>
        </p:spPr>
        <p:txBody>
          <a:bodyPr/>
          <a:lstStyle/>
          <a:p>
            <a:r>
              <a:rPr lang="zh-CN" altLang="en-US" sz="3600" b="1" dirty="0" smtClean="0"/>
              <a:t>函数字面量</a:t>
            </a:r>
            <a:endParaRPr lang="zh-CN" altLang="en-US" b="1" dirty="0" smtClean="0"/>
          </a:p>
        </p:txBody>
      </p:sp>
      <p:sp>
        <p:nvSpPr>
          <p:cNvPr id="141315" name="矩形 3"/>
          <p:cNvSpPr>
            <a:spLocks noChangeArrowheads="1"/>
          </p:cNvSpPr>
          <p:nvPr/>
        </p:nvSpPr>
        <p:spPr bwMode="auto">
          <a:xfrm>
            <a:off x="1107830" y="1946030"/>
            <a:ext cx="10058401"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函数字面量可以体现函数式编程的核心理念。</a:t>
            </a:r>
            <a:endParaRPr lang="en-US" altLang="zh-CN" sz="2400" dirty="0">
              <a:latin typeface="微软雅黑" panose="020B0503020204020204" pitchFamily="34" charset="-122"/>
              <a:ea typeface="微软雅黑" panose="020B0503020204020204" pitchFamily="34" charset="-122"/>
            </a:endParaRPr>
          </a:p>
          <a:p>
            <a:pPr marL="342900" indent="-342900" eaLnBrk="1" hangingPunct="1">
              <a:spcBef>
                <a:spcPct val="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在非函数式编程语言里，函数的定义包含了“函数类型”和“值”两种层面的内容。</a:t>
            </a:r>
            <a:endParaRPr lang="en-US" altLang="zh-CN" sz="2400" dirty="0">
              <a:latin typeface="微软雅黑" panose="020B0503020204020204" pitchFamily="34" charset="-122"/>
              <a:ea typeface="微软雅黑" panose="020B0503020204020204" pitchFamily="34" charset="-122"/>
            </a:endParaRPr>
          </a:p>
          <a:p>
            <a:pPr marL="342900" indent="-342900" eaLnBrk="1" hangingPunct="1">
              <a:spcBef>
                <a:spcPct val="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但是，在函数式编程中，函数是“头等公民”，可以像任何其他数据类型一样被传递和操作，也就是说，函数的使用方式和其他数据类型的使用方式完全一致了。</a:t>
            </a:r>
            <a:endParaRPr lang="en-US" altLang="zh-CN" sz="2400" dirty="0">
              <a:latin typeface="微软雅黑" panose="020B0503020204020204" pitchFamily="34" charset="-122"/>
              <a:ea typeface="微软雅黑" panose="020B0503020204020204" pitchFamily="34" charset="-122"/>
            </a:endParaRPr>
          </a:p>
          <a:p>
            <a:pPr marL="342900" indent="-342900" eaLnBrk="1" hangingPunct="1">
              <a:spcBef>
                <a:spcPct val="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这时，我们就可以像定义变量那样去定义一个函数，由此导致的结果是，函数也会和其他变量一样，开始有“值”。</a:t>
            </a:r>
            <a:endParaRPr lang="en-US" altLang="zh-CN" sz="2400" dirty="0">
              <a:latin typeface="微软雅黑" panose="020B0503020204020204" pitchFamily="34" charset="-122"/>
              <a:ea typeface="微软雅黑" panose="020B0503020204020204" pitchFamily="34" charset="-122"/>
            </a:endParaRPr>
          </a:p>
          <a:p>
            <a:pPr marL="342900" indent="-342900" eaLnBrk="1" hangingPunct="1">
              <a:spcBef>
                <a:spcPct val="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就像变量的“类型”和“值”是分开的两个概念一样，函数式编程中，函数的“类型”和“值”也成为两个分开的概念，函数的“值”，就是“函数字面量”。</a:t>
            </a:r>
          </a:p>
        </p:txBody>
      </p:sp>
      <p:sp>
        <p:nvSpPr>
          <p:cNvPr id="4" name="Title 1">
            <a:extLst>
              <a:ext uri="{FF2B5EF4-FFF2-40B4-BE49-F238E27FC236}">
                <a16:creationId xmlns:a16="http://schemas.microsoft.com/office/drawing/2014/main" id="{51BC54E3-F8AC-4372-AE5A-6808EF73FB01}"/>
              </a:ext>
            </a:extLst>
          </p:cNvPr>
          <p:cNvSpPr txBox="1">
            <a:spLocks/>
          </p:cNvSpPr>
          <p:nvPr/>
        </p:nvSpPr>
        <p:spPr bwMode="auto">
          <a:xfrm>
            <a:off x="680483" y="136525"/>
            <a:ext cx="10930269" cy="841669"/>
          </a:xfrm>
          <a:prstGeom prst="rect">
            <a:avLst/>
          </a:prstGeom>
          <a:noFill/>
          <a:ln w="9525">
            <a:noFill/>
            <a:miter lim="800000"/>
            <a:headEnd/>
            <a:tailEnd/>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Arial" panose="020B0604020202020204" pitchFamily="34" charset="0"/>
                <a:ea typeface="微软雅黑" panose="020B0503020204020204" pitchFamily="34" charset="-122"/>
              </a:rPr>
              <a:t>4.1 </a:t>
            </a:r>
            <a:r>
              <a:rPr lang="zh-CN" altLang="en-US" b="1" dirty="0">
                <a:latin typeface="Arial" panose="020B0604020202020204" pitchFamily="34" charset="0"/>
                <a:ea typeface="微软雅黑" panose="020B0503020204020204" pitchFamily="34" charset="-122"/>
              </a:rPr>
              <a:t>函数式编程</a:t>
            </a:r>
            <a:endParaRPr lang="en-US" b="1"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6128159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p:cNvSpPr>
            <a:spLocks noGrp="1"/>
          </p:cNvSpPr>
          <p:nvPr>
            <p:ph type="title"/>
          </p:nvPr>
        </p:nvSpPr>
        <p:spPr>
          <a:xfrm>
            <a:off x="1666876" y="1025158"/>
            <a:ext cx="10668000" cy="914400"/>
          </a:xfrm>
          <a:ln/>
        </p:spPr>
        <p:txBody>
          <a:bodyPr>
            <a:normAutofit/>
          </a:bodyPr>
          <a:lstStyle/>
          <a:p>
            <a:r>
              <a:rPr lang="zh-CN" altLang="en-US" sz="3200" dirty="0" smtClean="0">
                <a:latin typeface="微软雅黑" panose="020B0503020204020204" pitchFamily="34" charset="-122"/>
                <a:ea typeface="微软雅黑" panose="020B0503020204020204" pitchFamily="34" charset="-122"/>
              </a:rPr>
              <a:t>函数的类型和值</a:t>
            </a:r>
          </a:p>
        </p:txBody>
      </p:sp>
      <p:sp>
        <p:nvSpPr>
          <p:cNvPr id="122883" name="矩形 2"/>
          <p:cNvSpPr>
            <a:spLocks noChangeArrowheads="1"/>
          </p:cNvSpPr>
          <p:nvPr/>
        </p:nvSpPr>
        <p:spPr bwMode="auto">
          <a:xfrm>
            <a:off x="1943100" y="1852246"/>
            <a:ext cx="8229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下面我们一点点引导大家更好地理解函数的“类型”和“值”的概念。</a:t>
            </a:r>
            <a:br>
              <a:rPr lang="zh-CN" altLang="en-US" sz="1800" dirty="0">
                <a:latin typeface="微软雅黑" panose="020B0503020204020204" pitchFamily="34" charset="-122"/>
                <a:ea typeface="微软雅黑" panose="020B0503020204020204" pitchFamily="34" charset="-122"/>
              </a:rPr>
            </a:br>
            <a:r>
              <a:rPr lang="zh-CN" altLang="en-US" sz="1800" dirty="0">
                <a:latin typeface="微软雅黑" panose="020B0503020204020204" pitchFamily="34" charset="-122"/>
                <a:ea typeface="微软雅黑" panose="020B0503020204020204" pitchFamily="34" charset="-122"/>
              </a:rPr>
              <a:t>我们现在定义一个大家比较熟悉的传统类型的函数，定义的语法和我们之前介绍过的定义“类中的方法”类似（实际上，定义函数最常用的方法是作为某个对象的成员，这种函数被称为方法）：</a:t>
            </a:r>
          </a:p>
        </p:txBody>
      </p:sp>
      <p:pic>
        <p:nvPicPr>
          <p:cNvPr id="122884" name="Picture 1" descr="C:\Users\lzy\AppData\Roaming\Tencent\Users\70004972\QQ\WinTemp\RichOle\]NUMD409@QU]RO%WRHF~QU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1" y="3147646"/>
            <a:ext cx="4981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5" name="矩形 4"/>
          <p:cNvSpPr>
            <a:spLocks noChangeArrowheads="1"/>
          </p:cNvSpPr>
          <p:nvPr/>
        </p:nvSpPr>
        <p:spPr bwMode="auto">
          <a:xfrm>
            <a:off x="1943100" y="3604846"/>
            <a:ext cx="410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上面定义个这个函数的“类型”如下：</a:t>
            </a:r>
          </a:p>
        </p:txBody>
      </p:sp>
      <p:pic>
        <p:nvPicPr>
          <p:cNvPr id="122886" name="Picture 2" descr="C:\Users\lzy\AppData\Roaming\Tencent\Users\70004972\QQ\WinTemp\RichOle\N2@5R084O[O9E{44OI`ULJ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1" y="4062047"/>
            <a:ext cx="15716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7" name="矩形 6"/>
          <p:cNvSpPr>
            <a:spLocks noChangeArrowheads="1"/>
          </p:cNvSpPr>
          <p:nvPr/>
        </p:nvSpPr>
        <p:spPr bwMode="auto">
          <a:xfrm>
            <a:off x="1943100" y="4519247"/>
            <a:ext cx="815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实际上，只有多个参数时（不同参数之间用逗号隔开），圆括号才是必须的，当参数只有一个时，圆括号可以省略，如下：</a:t>
            </a:r>
          </a:p>
        </p:txBody>
      </p:sp>
      <p:pic>
        <p:nvPicPr>
          <p:cNvPr id="122888" name="Picture 3" descr="C:\Users\lzy\AppData\Roaming\Tencent\Users\70004972\QQ\WinTemp\RichOle\UF`9_$B8@3MDHW$_0W%4)Q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300" y="5281247"/>
            <a:ext cx="14478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9" name="矩形 8"/>
          <p:cNvSpPr>
            <a:spLocks noChangeArrowheads="1"/>
          </p:cNvSpPr>
          <p:nvPr/>
        </p:nvSpPr>
        <p:spPr bwMode="auto">
          <a:xfrm>
            <a:off x="1943100" y="5738446"/>
            <a:ext cx="769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上面就得到了函数的“类型”</a:t>
            </a:r>
          </a:p>
        </p:txBody>
      </p:sp>
      <p:sp>
        <p:nvSpPr>
          <p:cNvPr id="10" name="Title 1">
            <a:extLst>
              <a:ext uri="{FF2B5EF4-FFF2-40B4-BE49-F238E27FC236}">
                <a16:creationId xmlns:a16="http://schemas.microsoft.com/office/drawing/2014/main" id="{51BC54E3-F8AC-4372-AE5A-6808EF73FB01}"/>
              </a:ext>
            </a:extLst>
          </p:cNvPr>
          <p:cNvSpPr txBox="1">
            <a:spLocks/>
          </p:cNvSpPr>
          <p:nvPr/>
        </p:nvSpPr>
        <p:spPr bwMode="auto">
          <a:xfrm>
            <a:off x="680483" y="136525"/>
            <a:ext cx="10930269" cy="841669"/>
          </a:xfrm>
          <a:prstGeom prst="rect">
            <a:avLst/>
          </a:prstGeom>
          <a:noFill/>
          <a:ln w="9525">
            <a:noFill/>
            <a:miter lim="800000"/>
            <a:headEnd/>
            <a:tailEnd/>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Arial" panose="020B0604020202020204" pitchFamily="34" charset="0"/>
                <a:ea typeface="微软雅黑" panose="020B0503020204020204" pitchFamily="34" charset="-122"/>
              </a:rPr>
              <a:t>4.1 </a:t>
            </a:r>
            <a:r>
              <a:rPr lang="zh-CN" altLang="en-US" b="1" dirty="0">
                <a:latin typeface="Arial" panose="020B0604020202020204" pitchFamily="34" charset="0"/>
                <a:ea typeface="微软雅黑" panose="020B0503020204020204" pitchFamily="34" charset="-122"/>
              </a:rPr>
              <a:t>函数式编程</a:t>
            </a:r>
            <a:endParaRPr lang="en-US" b="1"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4246374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883"/>
                                        </p:tgtEl>
                                        <p:attrNameLst>
                                          <p:attrName>style.visibility</p:attrName>
                                        </p:attrNameLst>
                                      </p:cBhvr>
                                      <p:to>
                                        <p:strVal val="visible"/>
                                      </p:to>
                                    </p:set>
                                    <p:animEffect transition="in" filter="blinds(horizontal)">
                                      <p:cBhvr>
                                        <p:cTn id="7" dur="500"/>
                                        <p:tgtEl>
                                          <p:spTgt spid="122883"/>
                                        </p:tgtEl>
                                      </p:cBhvr>
                                    </p:animEffect>
                                  </p:childTnLst>
                                </p:cTn>
                              </p:par>
                              <p:par>
                                <p:cTn id="8" presetID="3" presetClass="entr" presetSubtype="10" fill="hold" nodeType="withEffect">
                                  <p:stCondLst>
                                    <p:cond delay="0"/>
                                  </p:stCondLst>
                                  <p:childTnLst>
                                    <p:set>
                                      <p:cBhvr>
                                        <p:cTn id="9" dur="1" fill="hold">
                                          <p:stCondLst>
                                            <p:cond delay="0"/>
                                          </p:stCondLst>
                                        </p:cTn>
                                        <p:tgtEl>
                                          <p:spTgt spid="122884"/>
                                        </p:tgtEl>
                                        <p:attrNameLst>
                                          <p:attrName>style.visibility</p:attrName>
                                        </p:attrNameLst>
                                      </p:cBhvr>
                                      <p:to>
                                        <p:strVal val="visible"/>
                                      </p:to>
                                    </p:set>
                                    <p:animEffect transition="in" filter="blinds(horizontal)">
                                      <p:cBhvr>
                                        <p:cTn id="10" dur="500"/>
                                        <p:tgtEl>
                                          <p:spTgt spid="12288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2885"/>
                                        </p:tgtEl>
                                        <p:attrNameLst>
                                          <p:attrName>style.visibility</p:attrName>
                                        </p:attrNameLst>
                                      </p:cBhvr>
                                      <p:to>
                                        <p:strVal val="visible"/>
                                      </p:to>
                                    </p:set>
                                    <p:animEffect transition="in" filter="blinds(horizontal)">
                                      <p:cBhvr>
                                        <p:cTn id="15" dur="500"/>
                                        <p:tgtEl>
                                          <p:spTgt spid="122885"/>
                                        </p:tgtEl>
                                      </p:cBhvr>
                                    </p:animEffect>
                                  </p:childTnLst>
                                </p:cTn>
                              </p:par>
                              <p:par>
                                <p:cTn id="16" presetID="3" presetClass="entr" presetSubtype="10" fill="hold" nodeType="withEffect">
                                  <p:stCondLst>
                                    <p:cond delay="0"/>
                                  </p:stCondLst>
                                  <p:childTnLst>
                                    <p:set>
                                      <p:cBhvr>
                                        <p:cTn id="17" dur="1" fill="hold">
                                          <p:stCondLst>
                                            <p:cond delay="0"/>
                                          </p:stCondLst>
                                        </p:cTn>
                                        <p:tgtEl>
                                          <p:spTgt spid="122886"/>
                                        </p:tgtEl>
                                        <p:attrNameLst>
                                          <p:attrName>style.visibility</p:attrName>
                                        </p:attrNameLst>
                                      </p:cBhvr>
                                      <p:to>
                                        <p:strVal val="visible"/>
                                      </p:to>
                                    </p:set>
                                    <p:animEffect transition="in" filter="blinds(horizontal)">
                                      <p:cBhvr>
                                        <p:cTn id="18" dur="500"/>
                                        <p:tgtEl>
                                          <p:spTgt spid="12288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22887"/>
                                        </p:tgtEl>
                                        <p:attrNameLst>
                                          <p:attrName>style.visibility</p:attrName>
                                        </p:attrNameLst>
                                      </p:cBhvr>
                                      <p:to>
                                        <p:strVal val="visible"/>
                                      </p:to>
                                    </p:set>
                                    <p:animEffect transition="in" filter="blinds(horizontal)">
                                      <p:cBhvr>
                                        <p:cTn id="23" dur="500"/>
                                        <p:tgtEl>
                                          <p:spTgt spid="122887"/>
                                        </p:tgtEl>
                                      </p:cBhvr>
                                    </p:animEffect>
                                  </p:childTnLst>
                                </p:cTn>
                              </p:par>
                              <p:par>
                                <p:cTn id="24" presetID="3" presetClass="entr" presetSubtype="10" fill="hold" nodeType="withEffect">
                                  <p:stCondLst>
                                    <p:cond delay="0"/>
                                  </p:stCondLst>
                                  <p:childTnLst>
                                    <p:set>
                                      <p:cBhvr>
                                        <p:cTn id="25" dur="1" fill="hold">
                                          <p:stCondLst>
                                            <p:cond delay="0"/>
                                          </p:stCondLst>
                                        </p:cTn>
                                        <p:tgtEl>
                                          <p:spTgt spid="122888"/>
                                        </p:tgtEl>
                                        <p:attrNameLst>
                                          <p:attrName>style.visibility</p:attrName>
                                        </p:attrNameLst>
                                      </p:cBhvr>
                                      <p:to>
                                        <p:strVal val="visible"/>
                                      </p:to>
                                    </p:set>
                                    <p:animEffect transition="in" filter="blinds(horizontal)">
                                      <p:cBhvr>
                                        <p:cTn id="26" dur="500"/>
                                        <p:tgtEl>
                                          <p:spTgt spid="12288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22889"/>
                                        </p:tgtEl>
                                        <p:attrNameLst>
                                          <p:attrName>style.visibility</p:attrName>
                                        </p:attrNameLst>
                                      </p:cBhvr>
                                      <p:to>
                                        <p:strVal val="visible"/>
                                      </p:to>
                                    </p:set>
                                    <p:animEffect transition="in" filter="blinds(horizontal)">
                                      <p:cBhvr>
                                        <p:cTn id="29" dur="500"/>
                                        <p:tgtEl>
                                          <p:spTgt spid="122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p:bldP spid="122885" grpId="0"/>
      <p:bldP spid="122887" grpId="0"/>
      <p:bldP spid="12288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矩形 2"/>
          <p:cNvSpPr>
            <a:spLocks noChangeArrowheads="1"/>
          </p:cNvSpPr>
          <p:nvPr/>
        </p:nvSpPr>
        <p:spPr bwMode="auto">
          <a:xfrm>
            <a:off x="2057400" y="1219200"/>
            <a:ext cx="341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下面看看如何得到函数的“值”</a:t>
            </a:r>
          </a:p>
        </p:txBody>
      </p:sp>
      <p:sp>
        <p:nvSpPr>
          <p:cNvPr id="143364" name="矩形 3"/>
          <p:cNvSpPr>
            <a:spLocks noChangeArrowheads="1"/>
          </p:cNvSpPr>
          <p:nvPr/>
        </p:nvSpPr>
        <p:spPr bwMode="auto">
          <a:xfrm>
            <a:off x="2057400" y="1600201"/>
            <a:ext cx="8001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实际上，我们只要把函数定义中的类型声明部分去除，剩下的就是函数的“值”，如下：</a:t>
            </a:r>
          </a:p>
        </p:txBody>
      </p:sp>
      <p:pic>
        <p:nvPicPr>
          <p:cNvPr id="143365" name="Picture 1" descr="C:\Users\lzy\AppData\Roaming\Tencent\Users\70004972\QQ\WinTemp\RichOle\OPY0XTN7HC5]7}J)UOT~LS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286000"/>
            <a:ext cx="5791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6" name="矩形 5"/>
          <p:cNvSpPr>
            <a:spLocks noChangeArrowheads="1"/>
          </p:cNvSpPr>
          <p:nvPr/>
        </p:nvSpPr>
        <p:spPr bwMode="auto">
          <a:xfrm>
            <a:off x="2133600" y="2819401"/>
            <a:ext cx="8077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注意：上面就是函数的“值”，需要注意的是，采用“</a:t>
            </a:r>
            <a:r>
              <a:rPr lang="en-US" altLang="zh-CN" sz="1800" dirty="0">
                <a:latin typeface="微软雅黑" panose="020B0503020204020204" pitchFamily="34" charset="-122"/>
                <a:ea typeface="微软雅黑" panose="020B0503020204020204" pitchFamily="34" charset="-122"/>
              </a:rPr>
              <a:t>=&gt;”</a:t>
            </a:r>
            <a:r>
              <a:rPr lang="zh-CN" altLang="en-US" sz="1800" dirty="0">
                <a:latin typeface="微软雅黑" panose="020B0503020204020204" pitchFamily="34" charset="-122"/>
                <a:ea typeface="微软雅黑" panose="020B0503020204020204" pitchFamily="34" charset="-122"/>
              </a:rPr>
              <a:t>而不是“</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，这是</a:t>
            </a:r>
            <a:r>
              <a:rPr lang="en-US" altLang="zh-CN" sz="1800" dirty="0">
                <a:latin typeface="微软雅黑" panose="020B0503020204020204" pitchFamily="34" charset="-122"/>
                <a:ea typeface="微软雅黑" panose="020B0503020204020204" pitchFamily="34" charset="-122"/>
              </a:rPr>
              <a:t>Scala</a:t>
            </a:r>
            <a:r>
              <a:rPr lang="zh-CN" altLang="en-US" sz="1800" dirty="0">
                <a:latin typeface="微软雅黑" panose="020B0503020204020204" pitchFamily="34" charset="-122"/>
                <a:ea typeface="微软雅黑" panose="020B0503020204020204" pitchFamily="34" charset="-122"/>
              </a:rPr>
              <a:t>的语法要求。</a:t>
            </a:r>
          </a:p>
        </p:txBody>
      </p:sp>
      <p:pic>
        <p:nvPicPr>
          <p:cNvPr id="143367" name="Picture 11" descr="http://images.51cto.com/files/uploadimg/20090708/173116567.jpg"/>
          <p:cNvPicPr>
            <a:picLocks noChangeAspect="1" noChangeArrowheads="1"/>
          </p:cNvPicPr>
          <p:nvPr/>
        </p:nvPicPr>
        <p:blipFill>
          <a:blip r:embed="rId3">
            <a:extLst>
              <a:ext uri="{28A0092B-C50C-407E-A947-70E740481C1C}">
                <a14:useLocalDpi xmlns:a14="http://schemas.microsoft.com/office/drawing/2010/main" val="0"/>
              </a:ext>
            </a:extLst>
          </a:blip>
          <a:srcRect l="4494" t="4733" r="4495" b="12427"/>
          <a:stretch>
            <a:fillRect/>
          </a:stretch>
        </p:blipFill>
        <p:spPr bwMode="auto">
          <a:xfrm>
            <a:off x="2743201" y="3505200"/>
            <a:ext cx="705326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51BC54E3-F8AC-4372-AE5A-6808EF73FB01}"/>
              </a:ext>
            </a:extLst>
          </p:cNvPr>
          <p:cNvSpPr txBox="1">
            <a:spLocks/>
          </p:cNvSpPr>
          <p:nvPr/>
        </p:nvSpPr>
        <p:spPr bwMode="auto">
          <a:xfrm>
            <a:off x="680483" y="136525"/>
            <a:ext cx="10930269" cy="841669"/>
          </a:xfrm>
          <a:prstGeom prst="rect">
            <a:avLst/>
          </a:prstGeom>
          <a:noFill/>
          <a:ln w="9525">
            <a:noFill/>
            <a:miter lim="800000"/>
            <a:headEnd/>
            <a:tailEnd/>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Arial" panose="020B0604020202020204" pitchFamily="34" charset="0"/>
                <a:ea typeface="微软雅黑" panose="020B0503020204020204" pitchFamily="34" charset="-122"/>
              </a:rPr>
              <a:t>4.1 </a:t>
            </a:r>
            <a:r>
              <a:rPr lang="zh-CN" altLang="en-US" b="1" dirty="0">
                <a:latin typeface="Arial" panose="020B0604020202020204" pitchFamily="34" charset="0"/>
                <a:ea typeface="微软雅黑" panose="020B0503020204020204" pitchFamily="34" charset="-122"/>
              </a:rPr>
              <a:t>函数式编程</a:t>
            </a:r>
            <a:endParaRPr lang="en-US" b="1"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0577122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矩形 2"/>
          <p:cNvSpPr>
            <a:spLocks noChangeArrowheads="1"/>
          </p:cNvSpPr>
          <p:nvPr/>
        </p:nvSpPr>
        <p:spPr bwMode="auto">
          <a:xfrm>
            <a:off x="1717430" y="1241241"/>
            <a:ext cx="79248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dirty="0">
                <a:latin typeface="微软雅黑" panose="020B0503020204020204" pitchFamily="34" charset="-122"/>
                <a:ea typeface="微软雅黑" panose="020B0503020204020204" pitchFamily="34" charset="-122"/>
              </a:rPr>
              <a:t>现在，我们再按照大家比较熟悉的定义变量的方式，采用</a:t>
            </a:r>
            <a:r>
              <a:rPr lang="en-US" altLang="zh-CN" sz="2000" dirty="0">
                <a:latin typeface="微软雅黑" panose="020B0503020204020204" pitchFamily="34" charset="-122"/>
                <a:ea typeface="微软雅黑" panose="020B0503020204020204" pitchFamily="34" charset="-122"/>
              </a:rPr>
              <a:t>Scala</a:t>
            </a:r>
            <a:r>
              <a:rPr lang="zh-CN" altLang="en-US" sz="2000" dirty="0">
                <a:latin typeface="微软雅黑" panose="020B0503020204020204" pitchFamily="34" charset="-122"/>
                <a:ea typeface="微软雅黑" panose="020B0503020204020204" pitchFamily="34" charset="-122"/>
              </a:rPr>
              <a:t>语法来定义一个函数。</a:t>
            </a:r>
            <a:br>
              <a:rPr lang="zh-CN" altLang="en-US"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声明一个变量时，我们采用的形式是：</a:t>
            </a:r>
          </a:p>
        </p:txBody>
      </p:sp>
      <p:pic>
        <p:nvPicPr>
          <p:cNvPr id="124932" name="Picture 1" descr="C:\Users\lzy\AppData\Roaming\Tencent\Users\70004972\QQ\WinTemp\RichOle\PNT(D%A8IL(3$WC~QWL]E7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768" y="2292969"/>
            <a:ext cx="8891083" cy="476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矩形 4"/>
          <p:cNvSpPr>
            <a:spLocks noChangeArrowheads="1"/>
          </p:cNvSpPr>
          <p:nvPr/>
        </p:nvSpPr>
        <p:spPr bwMode="auto">
          <a:xfrm>
            <a:off x="1946031" y="2974731"/>
            <a:ext cx="7772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dirty="0">
                <a:latin typeface="微软雅黑" panose="020B0503020204020204" pitchFamily="34" charset="-122"/>
                <a:ea typeface="微软雅黑" panose="020B0503020204020204" pitchFamily="34" charset="-122"/>
              </a:rPr>
              <a:t>照葫芦画瓢，我们也可以按照上面类似的形式来定义</a:t>
            </a:r>
            <a:r>
              <a:rPr lang="en-US" altLang="zh-CN" sz="2000" dirty="0">
                <a:latin typeface="微软雅黑" panose="020B0503020204020204" pitchFamily="34" charset="-122"/>
                <a:ea typeface="微软雅黑" panose="020B0503020204020204" pitchFamily="34" charset="-122"/>
              </a:rPr>
              <a:t>Scala</a:t>
            </a:r>
            <a:r>
              <a:rPr lang="zh-CN" altLang="en-US" sz="2000" dirty="0">
                <a:latin typeface="微软雅黑" panose="020B0503020204020204" pitchFamily="34" charset="-122"/>
                <a:ea typeface="微软雅黑" panose="020B0503020204020204" pitchFamily="34" charset="-122"/>
              </a:rPr>
              <a:t>中的函数：</a:t>
            </a:r>
          </a:p>
        </p:txBody>
      </p:sp>
      <p:pic>
        <p:nvPicPr>
          <p:cNvPr id="124934" name="Picture 2" descr="C:\Users\lzy\AppData\Roaming\Tencent\Users\70004972\QQ\WinTemp\RichOle\]{WA_W%J2IH)LGLADI[N6X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081" y="3431932"/>
            <a:ext cx="58483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5" name="矩形 6"/>
          <p:cNvSpPr>
            <a:spLocks noChangeArrowheads="1"/>
          </p:cNvSpPr>
          <p:nvPr/>
        </p:nvSpPr>
        <p:spPr bwMode="auto">
          <a:xfrm>
            <a:off x="1869831" y="4117731"/>
            <a:ext cx="77724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latin typeface="微软雅黑" panose="020B0503020204020204" pitchFamily="34" charset="-122"/>
                <a:ea typeface="微软雅黑" panose="020B0503020204020204" pitchFamily="34" charset="-122"/>
              </a:rPr>
              <a:t>从上面可以看出，在</a:t>
            </a:r>
            <a:r>
              <a:rPr lang="en-US" altLang="zh-CN" sz="2000">
                <a:latin typeface="微软雅黑" panose="020B0503020204020204" pitchFamily="34" charset="-122"/>
                <a:ea typeface="微软雅黑" panose="020B0503020204020204" pitchFamily="34" charset="-122"/>
              </a:rPr>
              <a:t>Scala</a:t>
            </a:r>
            <a:r>
              <a:rPr lang="zh-CN" altLang="en-US" sz="2000">
                <a:latin typeface="微软雅黑" panose="020B0503020204020204" pitchFamily="34" charset="-122"/>
                <a:ea typeface="微软雅黑" panose="020B0503020204020204" pitchFamily="34" charset="-122"/>
              </a:rPr>
              <a:t>中，函数已经是“头等公民”，单独剥离出来了“值”的概念，一个函数“值”就是函数字面量。这样，我们只要在某个需要声明函数的地方声明一个函数类型，在调用的时候传一个对应的函数字面量即可，和使用普通变量一模一样。</a:t>
            </a:r>
          </a:p>
        </p:txBody>
      </p:sp>
      <p:sp>
        <p:nvSpPr>
          <p:cNvPr id="9" name="Title 1">
            <a:extLst>
              <a:ext uri="{FF2B5EF4-FFF2-40B4-BE49-F238E27FC236}">
                <a16:creationId xmlns:a16="http://schemas.microsoft.com/office/drawing/2014/main" id="{51BC54E3-F8AC-4372-AE5A-6808EF73FB01}"/>
              </a:ext>
            </a:extLst>
          </p:cNvPr>
          <p:cNvSpPr txBox="1">
            <a:spLocks/>
          </p:cNvSpPr>
          <p:nvPr/>
        </p:nvSpPr>
        <p:spPr bwMode="auto">
          <a:xfrm>
            <a:off x="680483" y="136525"/>
            <a:ext cx="10930269" cy="841669"/>
          </a:xfrm>
          <a:prstGeom prst="rect">
            <a:avLst/>
          </a:prstGeom>
          <a:noFill/>
          <a:ln w="9525">
            <a:noFill/>
            <a:miter lim="800000"/>
            <a:headEnd/>
            <a:tailEnd/>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Arial" panose="020B0604020202020204" pitchFamily="34" charset="0"/>
                <a:ea typeface="微软雅黑" panose="020B0503020204020204" pitchFamily="34" charset="-122"/>
              </a:rPr>
              <a:t>4.1 </a:t>
            </a:r>
            <a:r>
              <a:rPr lang="zh-CN" altLang="en-US" b="1" dirty="0">
                <a:latin typeface="Arial" panose="020B0604020202020204" pitchFamily="34" charset="0"/>
                <a:ea typeface="微软雅黑" panose="020B0503020204020204" pitchFamily="34" charset="-122"/>
              </a:rPr>
              <a:t>函数式编程</a:t>
            </a:r>
            <a:endParaRPr lang="en-US" b="1"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657623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4931"/>
                                        </p:tgtEl>
                                        <p:attrNameLst>
                                          <p:attrName>style.visibility</p:attrName>
                                        </p:attrNameLst>
                                      </p:cBhvr>
                                      <p:to>
                                        <p:strVal val="visible"/>
                                      </p:to>
                                    </p:set>
                                    <p:animEffect transition="in" filter="blinds(horizontal)">
                                      <p:cBhvr>
                                        <p:cTn id="7" dur="500"/>
                                        <p:tgtEl>
                                          <p:spTgt spid="124931"/>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24932"/>
                                        </p:tgtEl>
                                        <p:attrNameLst>
                                          <p:attrName>style.visibility</p:attrName>
                                        </p:attrNameLst>
                                      </p:cBhvr>
                                      <p:to>
                                        <p:strVal val="visible"/>
                                      </p:to>
                                    </p:set>
                                    <p:animEffect transition="in" filter="blinds(horizontal)">
                                      <p:cBhvr>
                                        <p:cTn id="11" dur="500"/>
                                        <p:tgtEl>
                                          <p:spTgt spid="12493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24933"/>
                                        </p:tgtEl>
                                        <p:attrNameLst>
                                          <p:attrName>style.visibility</p:attrName>
                                        </p:attrNameLst>
                                      </p:cBhvr>
                                      <p:to>
                                        <p:strVal val="visible"/>
                                      </p:to>
                                    </p:set>
                                    <p:animEffect transition="in" filter="blinds(horizontal)">
                                      <p:cBhvr>
                                        <p:cTn id="16" dur="500"/>
                                        <p:tgtEl>
                                          <p:spTgt spid="124933"/>
                                        </p:tgtEl>
                                      </p:cBhvr>
                                    </p:animEffect>
                                  </p:childTnLst>
                                </p:cTn>
                              </p:par>
                            </p:childTnLst>
                          </p:cTn>
                        </p:par>
                        <p:par>
                          <p:cTn id="17" fill="hold" nodeType="afterGroup">
                            <p:stCondLst>
                              <p:cond delay="500"/>
                            </p:stCondLst>
                            <p:childTnLst>
                              <p:par>
                                <p:cTn id="18" presetID="3" presetClass="entr" presetSubtype="10" fill="hold" nodeType="afterEffect">
                                  <p:stCondLst>
                                    <p:cond delay="0"/>
                                  </p:stCondLst>
                                  <p:childTnLst>
                                    <p:set>
                                      <p:cBhvr>
                                        <p:cTn id="19" dur="1" fill="hold">
                                          <p:stCondLst>
                                            <p:cond delay="0"/>
                                          </p:stCondLst>
                                        </p:cTn>
                                        <p:tgtEl>
                                          <p:spTgt spid="124934"/>
                                        </p:tgtEl>
                                        <p:attrNameLst>
                                          <p:attrName>style.visibility</p:attrName>
                                        </p:attrNameLst>
                                      </p:cBhvr>
                                      <p:to>
                                        <p:strVal val="visible"/>
                                      </p:to>
                                    </p:set>
                                    <p:animEffect transition="in" filter="blinds(horizontal)">
                                      <p:cBhvr>
                                        <p:cTn id="20" dur="500"/>
                                        <p:tgtEl>
                                          <p:spTgt spid="12493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4935"/>
                                        </p:tgtEl>
                                        <p:attrNameLst>
                                          <p:attrName>style.visibility</p:attrName>
                                        </p:attrNameLst>
                                      </p:cBhvr>
                                      <p:to>
                                        <p:strVal val="visible"/>
                                      </p:to>
                                    </p:set>
                                    <p:animEffect transition="in" filter="blinds(horizontal)">
                                      <p:cBhvr>
                                        <p:cTn id="25" dur="500"/>
                                        <p:tgtEl>
                                          <p:spTgt spid="124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autoUpdateAnimBg="0"/>
      <p:bldP spid="124933" grpId="0" autoUpdateAnimBg="0"/>
      <p:bldP spid="124935"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a:t>目    录</a:t>
            </a:r>
            <a:endParaRPr lang="en-US"/>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altLang="zh-CN" dirty="0">
                <a:solidFill>
                  <a:schemeClr val="bg1">
                    <a:lumMod val="50000"/>
                  </a:schemeClr>
                </a:solidFill>
              </a:rPr>
              <a:t>4</a:t>
            </a:r>
            <a:r>
              <a:rPr lang="en-US" dirty="0">
                <a:solidFill>
                  <a:schemeClr val="bg1">
                    <a:lumMod val="50000"/>
                  </a:schemeClr>
                </a:solidFill>
              </a:rPr>
              <a:t>.1 </a:t>
            </a:r>
            <a:r>
              <a:rPr lang="zh-CN" altLang="en-US" dirty="0">
                <a:solidFill>
                  <a:schemeClr val="bg1">
                    <a:lumMod val="50000"/>
                  </a:schemeClr>
                </a:solidFill>
              </a:rPr>
              <a:t>函数式编程</a:t>
            </a:r>
            <a:endParaRPr lang="en-US" altLang="zh-CN" dirty="0">
              <a:solidFill>
                <a:schemeClr val="bg1">
                  <a:lumMod val="50000"/>
                </a:schemeClr>
              </a:solidFill>
            </a:endParaRPr>
          </a:p>
          <a:p>
            <a:r>
              <a:rPr lang="en-US" altLang="zh-CN" dirty="0">
                <a:solidFill>
                  <a:srgbClr val="FF0000"/>
                </a:solidFill>
              </a:rPr>
              <a:t>4.2 MapReduce</a:t>
            </a:r>
            <a:r>
              <a:rPr lang="zh-CN" altLang="en-US" dirty="0">
                <a:solidFill>
                  <a:srgbClr val="FF0000"/>
                </a:solidFill>
              </a:rPr>
              <a:t>编程</a:t>
            </a:r>
            <a:endParaRPr lang="en-US" altLang="zh-CN" dirty="0">
              <a:solidFill>
                <a:srgbClr val="FF0000"/>
              </a:solidFill>
            </a:endParaRPr>
          </a:p>
          <a:p>
            <a:r>
              <a:rPr lang="en-US" altLang="zh-CN" dirty="0"/>
              <a:t>4.3 MapReduce</a:t>
            </a:r>
            <a:r>
              <a:rPr lang="zh-CN" altLang="en-US" dirty="0"/>
              <a:t>案例研究</a:t>
            </a:r>
            <a:endParaRPr lang="en-US" altLang="zh-CN" dirty="0"/>
          </a:p>
        </p:txBody>
      </p:sp>
      <p:sp>
        <p:nvSpPr>
          <p:cNvPr id="4" name="灯片编号占位符 3">
            <a:extLst>
              <a:ext uri="{FF2B5EF4-FFF2-40B4-BE49-F238E27FC236}">
                <a16:creationId xmlns:a16="http://schemas.microsoft.com/office/drawing/2014/main" id="{69F2B96A-1689-0842-82F1-2A19885CBBA0}"/>
              </a:ext>
            </a:extLst>
          </p:cNvPr>
          <p:cNvSpPr>
            <a:spLocks noGrp="1"/>
          </p:cNvSpPr>
          <p:nvPr>
            <p:ph type="sldNum" sz="quarter" idx="12"/>
          </p:nvPr>
        </p:nvSpPr>
        <p:spPr/>
        <p:txBody>
          <a:bodyPr/>
          <a:lstStyle/>
          <a:p>
            <a:fld id="{B13F0FA4-29F4-4B1D-A16B-0D7169EBD889}" type="slidenum">
              <a:rPr lang="en-US" smtClean="0"/>
              <a:t>27</a:t>
            </a:fld>
            <a:endParaRPr lang="en-US"/>
          </a:p>
        </p:txBody>
      </p:sp>
    </p:spTree>
    <p:extLst>
      <p:ext uri="{BB962C8B-B14F-4D97-AF65-F5344CB8AC3E}">
        <p14:creationId xmlns:p14="http://schemas.microsoft.com/office/powerpoint/2010/main" val="12484338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9804C-0248-442E-B0B4-1424456E7709}"/>
              </a:ext>
            </a:extLst>
          </p:cNvPr>
          <p:cNvSpPr>
            <a:spLocks noGrp="1"/>
          </p:cNvSpPr>
          <p:nvPr>
            <p:ph type="title"/>
          </p:nvPr>
        </p:nvSpPr>
        <p:spPr/>
        <p:txBody>
          <a:bodyPr/>
          <a:lstStyle/>
          <a:p>
            <a:r>
              <a:rPr lang="en-US" altLang="zh-CN" dirty="0"/>
              <a:t>4.2 MapReduce</a:t>
            </a:r>
            <a:endParaRPr lang="zh-CN" altLang="en-US" dirty="0"/>
          </a:p>
        </p:txBody>
      </p:sp>
      <p:sp>
        <p:nvSpPr>
          <p:cNvPr id="3" name="Content Placeholder 2">
            <a:extLst>
              <a:ext uri="{FF2B5EF4-FFF2-40B4-BE49-F238E27FC236}">
                <a16:creationId xmlns:a16="http://schemas.microsoft.com/office/drawing/2014/main" id="{45C0CD07-6E58-488F-BA09-5307BC3E6665}"/>
              </a:ext>
            </a:extLst>
          </p:cNvPr>
          <p:cNvSpPr>
            <a:spLocks noGrp="1"/>
          </p:cNvSpPr>
          <p:nvPr>
            <p:ph idx="1"/>
          </p:nvPr>
        </p:nvSpPr>
        <p:spPr/>
        <p:txBody>
          <a:bodyPr/>
          <a:lstStyle/>
          <a:p>
            <a:r>
              <a:rPr lang="en-US" altLang="zh-CN" dirty="0"/>
              <a:t>MapReduce</a:t>
            </a:r>
            <a:r>
              <a:rPr lang="zh-CN" altLang="en-US" dirty="0"/>
              <a:t>的起源</a:t>
            </a:r>
            <a:endParaRPr lang="en-US" altLang="zh-CN" dirty="0"/>
          </a:p>
          <a:p>
            <a:pPr lvl="1"/>
            <a:r>
              <a:rPr lang="en-US" altLang="zh-CN" dirty="0"/>
              <a:t>MapReduce</a:t>
            </a:r>
            <a:r>
              <a:rPr lang="zh-CN" altLang="en-US" dirty="0"/>
              <a:t>设计的初衷是为了实现</a:t>
            </a:r>
            <a:r>
              <a:rPr lang="en-US" altLang="zh-CN" dirty="0"/>
              <a:t>Google</a:t>
            </a:r>
            <a:r>
              <a:rPr lang="zh-CN" altLang="en-US" dirty="0"/>
              <a:t>搜索引擎中大规模网页数据的并行检索。</a:t>
            </a:r>
            <a:r>
              <a:rPr lang="en-US" altLang="zh-CN" dirty="0"/>
              <a:t>Google</a:t>
            </a:r>
            <a:r>
              <a:rPr lang="zh-CN" altLang="en-US" dirty="0"/>
              <a:t>需要获取互联网上几乎所有的网页内容，处理这些网页并为搜索引擎建立索引，这是一项极其艰巨的任务，必须借助分布式并行处理技术才有可能完成。</a:t>
            </a:r>
            <a:endParaRPr lang="en-US" altLang="zh-CN" dirty="0"/>
          </a:p>
          <a:p>
            <a:pPr lvl="1"/>
            <a:r>
              <a:rPr lang="zh-CN" altLang="en-US" dirty="0"/>
              <a:t>因此，</a:t>
            </a:r>
            <a:r>
              <a:rPr lang="en-US" altLang="zh-CN" dirty="0"/>
              <a:t>Google</a:t>
            </a:r>
            <a:r>
              <a:rPr lang="zh-CN" altLang="en-US" dirty="0"/>
              <a:t>发明了</a:t>
            </a:r>
            <a:r>
              <a:rPr lang="en-US" altLang="zh-CN" dirty="0"/>
              <a:t>MapReduce</a:t>
            </a:r>
            <a:r>
              <a:rPr lang="zh-CN" altLang="en-US" dirty="0"/>
              <a:t>数据处理模型，通过</a:t>
            </a:r>
            <a:r>
              <a:rPr lang="en-US" altLang="zh-CN" dirty="0"/>
              <a:t>map</a:t>
            </a:r>
            <a:r>
              <a:rPr lang="zh-CN" altLang="en-US" dirty="0"/>
              <a:t>操作获取海里网页内容并建立索引，利用</a:t>
            </a:r>
            <a:r>
              <a:rPr lang="en-US" altLang="zh-CN" dirty="0"/>
              <a:t>reduce</a:t>
            </a:r>
            <a:r>
              <a:rPr lang="zh-CN" altLang="en-US" dirty="0"/>
              <a:t>操作根据网页索引处理关键词</a:t>
            </a:r>
            <a:endParaRPr lang="en-US" altLang="zh-CN" dirty="0"/>
          </a:p>
          <a:p>
            <a:pPr lvl="1"/>
            <a:r>
              <a:rPr lang="en-US" altLang="zh-CN" dirty="0"/>
              <a:t>2004</a:t>
            </a:r>
            <a:r>
              <a:rPr lang="zh-CN" altLang="en-US" dirty="0"/>
              <a:t>年，</a:t>
            </a:r>
            <a:r>
              <a:rPr lang="en-US" altLang="zh-CN" dirty="0"/>
              <a:t>Google</a:t>
            </a:r>
            <a:r>
              <a:rPr lang="zh-CN" altLang="en-US" dirty="0"/>
              <a:t>的杰弗里</a:t>
            </a:r>
            <a:r>
              <a:rPr lang="en-US" altLang="zh-CN" dirty="0">
                <a:latin typeface="Matura MT Script Capitals" panose="03020802060602070202" pitchFamily="66" charset="0"/>
              </a:rPr>
              <a:t>•</a:t>
            </a:r>
            <a:r>
              <a:rPr lang="zh-CN" altLang="en-US" dirty="0"/>
              <a:t>迪恩和桑杰</a:t>
            </a:r>
            <a:r>
              <a:rPr lang="en-US" altLang="zh-CN" dirty="0">
                <a:latin typeface="Matura MT Script Capitals" panose="03020802060602070202" pitchFamily="66" charset="0"/>
              </a:rPr>
              <a:t>•</a:t>
            </a:r>
            <a:r>
              <a:rPr lang="zh-CN" altLang="en-US" dirty="0"/>
              <a:t>格玛沃特在计算机系统会议</a:t>
            </a:r>
            <a:r>
              <a:rPr lang="en-US" altLang="zh-CN" dirty="0"/>
              <a:t>OSDI</a:t>
            </a:r>
            <a:r>
              <a:rPr lang="zh-CN" altLang="en-US" dirty="0"/>
              <a:t>上发表文章，公布了</a:t>
            </a:r>
            <a:r>
              <a:rPr lang="en-US" altLang="zh-CN" dirty="0"/>
              <a:t>MapReduce</a:t>
            </a:r>
            <a:r>
              <a:rPr lang="zh-CN" altLang="en-US" dirty="0"/>
              <a:t>的基本原理和主要设计思想：借鉴函数式语言中的“</a:t>
            </a:r>
            <a:r>
              <a:rPr lang="en-US" altLang="zh-CN" dirty="0"/>
              <a:t>map</a:t>
            </a:r>
            <a:r>
              <a:rPr lang="zh-CN" altLang="en-US" dirty="0"/>
              <a:t>”和“</a:t>
            </a:r>
            <a:r>
              <a:rPr lang="en-US" altLang="zh-CN" dirty="0"/>
              <a:t>reduce</a:t>
            </a:r>
            <a:r>
              <a:rPr lang="zh-CN" altLang="en-US" dirty="0"/>
              <a:t>”两个函数的思想。</a:t>
            </a:r>
          </a:p>
        </p:txBody>
      </p:sp>
      <p:sp>
        <p:nvSpPr>
          <p:cNvPr id="4" name="灯片编号占位符 3">
            <a:extLst>
              <a:ext uri="{FF2B5EF4-FFF2-40B4-BE49-F238E27FC236}">
                <a16:creationId xmlns:a16="http://schemas.microsoft.com/office/drawing/2014/main" id="{D852A547-4BF5-0744-896E-D274018382F9}"/>
              </a:ext>
            </a:extLst>
          </p:cNvPr>
          <p:cNvSpPr>
            <a:spLocks noGrp="1"/>
          </p:cNvSpPr>
          <p:nvPr>
            <p:ph type="sldNum" sz="quarter" idx="12"/>
          </p:nvPr>
        </p:nvSpPr>
        <p:spPr/>
        <p:txBody>
          <a:bodyPr/>
          <a:lstStyle/>
          <a:p>
            <a:fld id="{B13F0FA4-29F4-4B1D-A16B-0D7169EBD889}" type="slidenum">
              <a:rPr lang="en-US" smtClean="0"/>
              <a:t>28</a:t>
            </a:fld>
            <a:endParaRPr lang="en-US"/>
          </a:p>
        </p:txBody>
      </p:sp>
    </p:spTree>
    <p:extLst>
      <p:ext uri="{BB962C8B-B14F-4D97-AF65-F5344CB8AC3E}">
        <p14:creationId xmlns:p14="http://schemas.microsoft.com/office/powerpoint/2010/main" val="28023422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460F6-2B61-463C-B706-A6204F1BD3F8}"/>
              </a:ext>
            </a:extLst>
          </p:cNvPr>
          <p:cNvSpPr>
            <a:spLocks noGrp="1"/>
          </p:cNvSpPr>
          <p:nvPr>
            <p:ph type="title"/>
          </p:nvPr>
        </p:nvSpPr>
        <p:spPr/>
        <p:txBody>
          <a:bodyPr/>
          <a:lstStyle/>
          <a:p>
            <a:r>
              <a:rPr lang="en-US" altLang="zh-CN" dirty="0"/>
              <a:t>4.2 MapReduce</a:t>
            </a:r>
            <a:endParaRPr lang="zh-CN" altLang="en-US" dirty="0"/>
          </a:p>
        </p:txBody>
      </p:sp>
      <p:sp>
        <p:nvSpPr>
          <p:cNvPr id="3" name="Content Placeholder 2">
            <a:extLst>
              <a:ext uri="{FF2B5EF4-FFF2-40B4-BE49-F238E27FC236}">
                <a16:creationId xmlns:a16="http://schemas.microsoft.com/office/drawing/2014/main" id="{88515360-96C7-4C96-B4D2-F7D4EB8EB6B1}"/>
              </a:ext>
            </a:extLst>
          </p:cNvPr>
          <p:cNvSpPr>
            <a:spLocks noGrp="1"/>
          </p:cNvSpPr>
          <p:nvPr>
            <p:ph idx="1"/>
          </p:nvPr>
        </p:nvSpPr>
        <p:spPr/>
        <p:txBody>
          <a:bodyPr/>
          <a:lstStyle/>
          <a:p>
            <a:r>
              <a:rPr lang="en-US" altLang="zh-CN" dirty="0"/>
              <a:t>MapReduce</a:t>
            </a:r>
            <a:r>
              <a:rPr lang="zh-CN" altLang="en-US" dirty="0"/>
              <a:t>主要模块</a:t>
            </a:r>
            <a:endParaRPr lang="en-US" altLang="zh-CN" dirty="0"/>
          </a:p>
          <a:p>
            <a:pPr lvl="1"/>
            <a:r>
              <a:rPr lang="zh-CN" altLang="en-US" dirty="0"/>
              <a:t>“</a:t>
            </a:r>
            <a:r>
              <a:rPr lang="en-US" altLang="zh-CN" dirty="0"/>
              <a:t>map</a:t>
            </a:r>
            <a:r>
              <a:rPr lang="zh-CN" altLang="en-US" dirty="0"/>
              <a:t>”函数的功能是实现映射，即将某个函数操作同时应用于集合中的所有数据上。在</a:t>
            </a:r>
            <a:r>
              <a:rPr lang="en-US" altLang="zh-CN" dirty="0"/>
              <a:t>map</a:t>
            </a:r>
            <a:r>
              <a:rPr lang="zh-CN" altLang="en-US" dirty="0"/>
              <a:t>函数中，有两种数据类型和两个数据集合：源数据集合中的原始数据类型，通过函数</a:t>
            </a:r>
            <a:r>
              <a:rPr lang="en-US" altLang="zh-CN" dirty="0"/>
              <a:t>f</a:t>
            </a:r>
            <a:r>
              <a:rPr lang="zh-CN" altLang="en-US" dirty="0"/>
              <a:t>进行映射，生成目标数据集合中的新目标类型。每个</a:t>
            </a:r>
            <a:r>
              <a:rPr lang="en-US" altLang="zh-CN" dirty="0"/>
              <a:t>map</a:t>
            </a:r>
            <a:r>
              <a:rPr lang="zh-CN" altLang="en-US" dirty="0"/>
              <a:t>操作都针对不同的原始数据，因此</a:t>
            </a:r>
            <a:r>
              <a:rPr lang="en-US" altLang="zh-CN" dirty="0"/>
              <a:t>map</a:t>
            </a:r>
            <a:r>
              <a:rPr lang="zh-CN" altLang="en-US" dirty="0"/>
              <a:t>和</a:t>
            </a:r>
            <a:r>
              <a:rPr lang="en-US" altLang="zh-CN" dirty="0"/>
              <a:t>map</a:t>
            </a:r>
            <a:r>
              <a:rPr lang="zh-CN" altLang="en-US" dirty="0"/>
              <a:t>之间相互独立</a:t>
            </a:r>
            <a:endParaRPr lang="en-US" altLang="zh-CN" dirty="0"/>
          </a:p>
          <a:p>
            <a:pPr lvl="1"/>
            <a:r>
              <a:rPr lang="zh-CN" altLang="en-US" dirty="0"/>
              <a:t>“</a:t>
            </a:r>
            <a:r>
              <a:rPr lang="en-US" altLang="zh-CN" dirty="0"/>
              <a:t>reduce</a:t>
            </a:r>
            <a:r>
              <a:rPr lang="zh-CN" altLang="en-US" dirty="0"/>
              <a:t>”的作用是将集合中的内容进行合并，在此基础上获取合并后的结果。合并的规则由调用者指定，告诉</a:t>
            </a:r>
            <a:r>
              <a:rPr lang="en-US" altLang="zh-CN" dirty="0"/>
              <a:t>reduce</a:t>
            </a:r>
            <a:r>
              <a:rPr lang="zh-CN" altLang="en-US" dirty="0"/>
              <a:t>函数如何合并</a:t>
            </a:r>
          </a:p>
        </p:txBody>
      </p:sp>
      <p:sp>
        <p:nvSpPr>
          <p:cNvPr id="5" name="TextBox 4">
            <a:extLst>
              <a:ext uri="{FF2B5EF4-FFF2-40B4-BE49-F238E27FC236}">
                <a16:creationId xmlns:a16="http://schemas.microsoft.com/office/drawing/2014/main" id="{1B1B550A-8F21-4823-9CF6-D2BB185F7CA0}"/>
              </a:ext>
            </a:extLst>
          </p:cNvPr>
          <p:cNvSpPr txBox="1"/>
          <p:nvPr/>
        </p:nvSpPr>
        <p:spPr>
          <a:xfrm>
            <a:off x="4333028" y="4487936"/>
            <a:ext cx="3767074" cy="646331"/>
          </a:xfrm>
          <a:prstGeom prst="rect">
            <a:avLst/>
          </a:prstGeom>
          <a:solidFill>
            <a:schemeClr val="accent1">
              <a:lumMod val="20000"/>
              <a:lumOff val="80000"/>
            </a:schemeClr>
          </a:solidFill>
        </p:spPr>
        <p:txBody>
          <a:bodyPr wrap="square" rtlCol="0">
            <a:spAutoFit/>
          </a:bodyPr>
          <a:lstStyle/>
          <a:p>
            <a:r>
              <a:rPr lang="en-US" altLang="zh-CN" b="1" dirty="0"/>
              <a:t>fun</a:t>
            </a:r>
            <a:r>
              <a:rPr lang="en-US" altLang="zh-CN" dirty="0"/>
              <a:t> map f [ ] = [ ]</a:t>
            </a:r>
          </a:p>
          <a:p>
            <a:r>
              <a:rPr lang="en-US" altLang="zh-CN" dirty="0"/>
              <a:t>    | map f (x::R) = (f x) :: (map f R)</a:t>
            </a:r>
          </a:p>
        </p:txBody>
      </p:sp>
      <p:sp>
        <p:nvSpPr>
          <p:cNvPr id="7" name="TextBox 6">
            <a:extLst>
              <a:ext uri="{FF2B5EF4-FFF2-40B4-BE49-F238E27FC236}">
                <a16:creationId xmlns:a16="http://schemas.microsoft.com/office/drawing/2014/main" id="{190B5782-1D7A-4A21-BE59-9B09C9C360E9}"/>
              </a:ext>
            </a:extLst>
          </p:cNvPr>
          <p:cNvSpPr txBox="1"/>
          <p:nvPr/>
        </p:nvSpPr>
        <p:spPr>
          <a:xfrm>
            <a:off x="4333028" y="5303716"/>
            <a:ext cx="3767074" cy="646331"/>
          </a:xfrm>
          <a:prstGeom prst="rect">
            <a:avLst/>
          </a:prstGeom>
          <a:solidFill>
            <a:schemeClr val="accent1">
              <a:lumMod val="20000"/>
              <a:lumOff val="80000"/>
            </a:schemeClr>
          </a:solidFill>
        </p:spPr>
        <p:txBody>
          <a:bodyPr wrap="square" rtlCol="0">
            <a:spAutoFit/>
          </a:bodyPr>
          <a:lstStyle/>
          <a:p>
            <a:r>
              <a:rPr lang="en-US" altLang="zh-CN" b="1" dirty="0"/>
              <a:t>fun</a:t>
            </a:r>
            <a:r>
              <a:rPr lang="en-US" altLang="zh-CN" dirty="0"/>
              <a:t> reduce F z [ ] = z</a:t>
            </a:r>
          </a:p>
          <a:p>
            <a:r>
              <a:rPr lang="en-US" altLang="zh-CN" dirty="0"/>
              <a:t>    | reduce F z (x::L) = F(x, reduce F z L)</a:t>
            </a:r>
          </a:p>
        </p:txBody>
      </p:sp>
      <p:sp>
        <p:nvSpPr>
          <p:cNvPr id="4" name="灯片编号占位符 3">
            <a:extLst>
              <a:ext uri="{FF2B5EF4-FFF2-40B4-BE49-F238E27FC236}">
                <a16:creationId xmlns:a16="http://schemas.microsoft.com/office/drawing/2014/main" id="{1160412B-E34D-E943-A7D0-0147ADF41325}"/>
              </a:ext>
            </a:extLst>
          </p:cNvPr>
          <p:cNvSpPr>
            <a:spLocks noGrp="1"/>
          </p:cNvSpPr>
          <p:nvPr>
            <p:ph type="sldNum" sz="quarter" idx="12"/>
          </p:nvPr>
        </p:nvSpPr>
        <p:spPr/>
        <p:txBody>
          <a:bodyPr/>
          <a:lstStyle/>
          <a:p>
            <a:fld id="{B13F0FA4-29F4-4B1D-A16B-0D7169EBD889}" type="slidenum">
              <a:rPr lang="en-US" smtClean="0"/>
              <a:t>29</a:t>
            </a:fld>
            <a:endParaRPr lang="en-US"/>
          </a:p>
        </p:txBody>
      </p:sp>
    </p:spTree>
    <p:extLst>
      <p:ext uri="{BB962C8B-B14F-4D97-AF65-F5344CB8AC3E}">
        <p14:creationId xmlns:p14="http://schemas.microsoft.com/office/powerpoint/2010/main" val="7026816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2AAF0-9165-4410-91FF-DF8A77669630}"/>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94820C61-7B93-46D5-8685-5D9183E32463}"/>
              </a:ext>
            </a:extLst>
          </p:cNvPr>
          <p:cNvSpPr>
            <a:spLocks noGrp="1"/>
          </p:cNvSpPr>
          <p:nvPr>
            <p:ph idx="1"/>
          </p:nvPr>
        </p:nvSpPr>
        <p:spPr/>
        <p:txBody>
          <a:bodyPr/>
          <a:lstStyle/>
          <a:p>
            <a:r>
              <a:rPr lang="zh-CN" altLang="en-US" dirty="0"/>
              <a:t>过程式程序设计语言</a:t>
            </a:r>
            <a:r>
              <a:rPr lang="zh-CN" altLang="en-US" b="0" dirty="0"/>
              <a:t>由于数据的名值分离，变量的时空特性导致程序难于查错、难于修改</a:t>
            </a:r>
            <a:endParaRPr lang="en-US" altLang="zh-CN" b="0" dirty="0"/>
          </a:p>
          <a:p>
            <a:r>
              <a:rPr lang="zh-CN" altLang="en-US" dirty="0"/>
              <a:t>命令式语言</a:t>
            </a:r>
            <a:r>
              <a:rPr lang="zh-CN" altLang="en-US" b="0" dirty="0"/>
              <a:t>天生带来的三个问题只解决了一半：</a:t>
            </a:r>
            <a:endParaRPr lang="en-US" altLang="zh-CN" b="0" dirty="0"/>
          </a:p>
          <a:p>
            <a:pPr lvl="1"/>
            <a:r>
              <a:rPr lang="zh-CN" altLang="en-US" dirty="0"/>
              <a:t>滥用</a:t>
            </a:r>
            <a:r>
              <a:rPr lang="en-US" altLang="zh-CN" dirty="0" err="1"/>
              <a:t>goto</a:t>
            </a:r>
            <a:r>
              <a:rPr lang="zh-CN" altLang="en-US" dirty="0"/>
              <a:t>已经完全解决</a:t>
            </a:r>
            <a:endParaRPr lang="en-US" altLang="zh-CN" dirty="0"/>
          </a:p>
          <a:p>
            <a:pPr lvl="1"/>
            <a:r>
              <a:rPr lang="zh-CN" altLang="en-US" dirty="0"/>
              <a:t>悬挂指针没有完全解决</a:t>
            </a:r>
            <a:endParaRPr lang="en-US" altLang="zh-CN" dirty="0"/>
          </a:p>
          <a:p>
            <a:pPr lvl="1"/>
            <a:r>
              <a:rPr lang="zh-CN" altLang="en-US" dirty="0"/>
              <a:t>函数副作用不可能消除</a:t>
            </a:r>
            <a:endParaRPr lang="en-US" dirty="0"/>
          </a:p>
        </p:txBody>
      </p:sp>
      <p:sp>
        <p:nvSpPr>
          <p:cNvPr id="4" name="灯片编号占位符 3">
            <a:extLst>
              <a:ext uri="{FF2B5EF4-FFF2-40B4-BE49-F238E27FC236}">
                <a16:creationId xmlns:a16="http://schemas.microsoft.com/office/drawing/2014/main" id="{D893BF86-0BC8-4440-B343-D68CBBD32951}"/>
              </a:ext>
            </a:extLst>
          </p:cNvPr>
          <p:cNvSpPr>
            <a:spLocks noGrp="1"/>
          </p:cNvSpPr>
          <p:nvPr>
            <p:ph type="sldNum" sz="quarter" idx="12"/>
          </p:nvPr>
        </p:nvSpPr>
        <p:spPr/>
        <p:txBody>
          <a:bodyPr/>
          <a:lstStyle/>
          <a:p>
            <a:fld id="{B13F0FA4-29F4-4B1D-A16B-0D7169EBD889}" type="slidenum">
              <a:rPr lang="en-US" smtClean="0"/>
              <a:t>3</a:t>
            </a:fld>
            <a:endParaRPr lang="en-US"/>
          </a:p>
        </p:txBody>
      </p:sp>
    </p:spTree>
    <p:extLst>
      <p:ext uri="{BB962C8B-B14F-4D97-AF65-F5344CB8AC3E}">
        <p14:creationId xmlns:p14="http://schemas.microsoft.com/office/powerpoint/2010/main" val="2721514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460F6-2B61-463C-B706-A6204F1BD3F8}"/>
              </a:ext>
            </a:extLst>
          </p:cNvPr>
          <p:cNvSpPr>
            <a:spLocks noGrp="1"/>
          </p:cNvSpPr>
          <p:nvPr>
            <p:ph type="title"/>
          </p:nvPr>
        </p:nvSpPr>
        <p:spPr/>
        <p:txBody>
          <a:bodyPr/>
          <a:lstStyle/>
          <a:p>
            <a:r>
              <a:rPr lang="en-US" altLang="zh-CN" dirty="0"/>
              <a:t>4.2 MapReduce</a:t>
            </a:r>
            <a:endParaRPr lang="zh-CN" altLang="en-US" dirty="0"/>
          </a:p>
        </p:txBody>
      </p:sp>
      <p:sp>
        <p:nvSpPr>
          <p:cNvPr id="3" name="Content Placeholder 2">
            <a:extLst>
              <a:ext uri="{FF2B5EF4-FFF2-40B4-BE49-F238E27FC236}">
                <a16:creationId xmlns:a16="http://schemas.microsoft.com/office/drawing/2014/main" id="{88515360-96C7-4C96-B4D2-F7D4EB8EB6B1}"/>
              </a:ext>
            </a:extLst>
          </p:cNvPr>
          <p:cNvSpPr>
            <a:spLocks noGrp="1"/>
          </p:cNvSpPr>
          <p:nvPr>
            <p:ph idx="1"/>
          </p:nvPr>
        </p:nvSpPr>
        <p:spPr/>
        <p:txBody>
          <a:bodyPr/>
          <a:lstStyle/>
          <a:p>
            <a:r>
              <a:rPr lang="en-US" altLang="zh-CN" dirty="0"/>
              <a:t>MapReduce</a:t>
            </a:r>
            <a:r>
              <a:rPr lang="zh-CN" altLang="en-US" dirty="0"/>
              <a:t>主要模块</a:t>
            </a:r>
            <a:endParaRPr lang="en-US" altLang="zh-CN" dirty="0"/>
          </a:p>
          <a:p>
            <a:pPr marL="457200" lvl="1" indent="0">
              <a:buNone/>
            </a:pPr>
            <a:r>
              <a:rPr lang="zh-CN" altLang="en-US" dirty="0"/>
              <a:t>利用</a:t>
            </a:r>
            <a:r>
              <a:rPr lang="en-US" altLang="zh-CN" dirty="0"/>
              <a:t>reduce</a:t>
            </a:r>
            <a:r>
              <a:rPr lang="zh-CN" altLang="en-US" dirty="0"/>
              <a:t>函数，可以对每个</a:t>
            </a:r>
            <a:r>
              <a:rPr lang="en-US" altLang="zh-CN" dirty="0"/>
              <a:t>map</a:t>
            </a:r>
            <a:r>
              <a:rPr lang="zh-CN" altLang="en-US" dirty="0"/>
              <a:t>产生的一部分中间结果进行合并处理，因为每个</a:t>
            </a:r>
            <a:r>
              <a:rPr lang="en-US" altLang="zh-CN" dirty="0"/>
              <a:t>reduce</a:t>
            </a:r>
            <a:r>
              <a:rPr lang="zh-CN" altLang="en-US" dirty="0"/>
              <a:t>处理的数据互不交叉，所以将所有</a:t>
            </a:r>
            <a:r>
              <a:rPr lang="en-US" altLang="zh-CN" dirty="0"/>
              <a:t>reduce</a:t>
            </a:r>
            <a:r>
              <a:rPr lang="zh-CN" altLang="en-US" dirty="0"/>
              <a:t>产生的最终结果经过简单连接就能够形成完整的结果集</a:t>
            </a:r>
            <a:endParaRPr lang="en-US" altLang="zh-CN" dirty="0"/>
          </a:p>
          <a:p>
            <a:pPr marL="457200" lvl="1" indent="0">
              <a:buNone/>
            </a:pPr>
            <a:r>
              <a:rPr lang="en-US" altLang="zh-CN" dirty="0"/>
              <a:t>map</a:t>
            </a:r>
            <a:r>
              <a:rPr lang="zh-CN" altLang="en-US" dirty="0"/>
              <a:t>函数和</a:t>
            </a:r>
            <a:r>
              <a:rPr lang="en-US" altLang="zh-CN" dirty="0"/>
              <a:t>reduce</a:t>
            </a:r>
            <a:r>
              <a:rPr lang="zh-CN" altLang="en-US" dirty="0"/>
              <a:t>函数联合用于网页检索如图</a:t>
            </a:r>
          </a:p>
        </p:txBody>
      </p:sp>
      <p:grpSp>
        <p:nvGrpSpPr>
          <p:cNvPr id="5" name="组合 4">
            <a:extLst>
              <a:ext uri="{FF2B5EF4-FFF2-40B4-BE49-F238E27FC236}">
                <a16:creationId xmlns:a16="http://schemas.microsoft.com/office/drawing/2014/main" id="{2039BCDB-7344-4AE9-83FC-78B8B255B1BC}"/>
              </a:ext>
            </a:extLst>
          </p:cNvPr>
          <p:cNvGrpSpPr/>
          <p:nvPr/>
        </p:nvGrpSpPr>
        <p:grpSpPr>
          <a:xfrm>
            <a:off x="3602990" y="3276815"/>
            <a:ext cx="4729480" cy="3282339"/>
            <a:chOff x="5674" y="4905"/>
            <a:chExt cx="7342" cy="5729"/>
          </a:xfrm>
        </p:grpSpPr>
        <p:sp>
          <p:nvSpPr>
            <p:cNvPr id="6" name="椭圆 5">
              <a:extLst>
                <a:ext uri="{FF2B5EF4-FFF2-40B4-BE49-F238E27FC236}">
                  <a16:creationId xmlns:a16="http://schemas.microsoft.com/office/drawing/2014/main" id="{5801566B-4F65-4A5E-9CA4-5F2DB19AF8E1}"/>
                </a:ext>
              </a:extLst>
            </p:cNvPr>
            <p:cNvSpPr/>
            <p:nvPr/>
          </p:nvSpPr>
          <p:spPr>
            <a:xfrm>
              <a:off x="5994" y="6107"/>
              <a:ext cx="1159" cy="115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map</a:t>
              </a:r>
            </a:p>
          </p:txBody>
        </p:sp>
        <p:sp>
          <p:nvSpPr>
            <p:cNvPr id="7" name="椭圆 6">
              <a:extLst>
                <a:ext uri="{FF2B5EF4-FFF2-40B4-BE49-F238E27FC236}">
                  <a16:creationId xmlns:a16="http://schemas.microsoft.com/office/drawing/2014/main" id="{A6856B7B-CB17-4587-BB08-992745C55B0C}"/>
                </a:ext>
              </a:extLst>
            </p:cNvPr>
            <p:cNvSpPr/>
            <p:nvPr/>
          </p:nvSpPr>
          <p:spPr>
            <a:xfrm>
              <a:off x="8685" y="6107"/>
              <a:ext cx="1159" cy="115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map</a:t>
              </a:r>
            </a:p>
          </p:txBody>
        </p:sp>
        <p:sp>
          <p:nvSpPr>
            <p:cNvPr id="8" name="椭圆 7">
              <a:extLst>
                <a:ext uri="{FF2B5EF4-FFF2-40B4-BE49-F238E27FC236}">
                  <a16:creationId xmlns:a16="http://schemas.microsoft.com/office/drawing/2014/main" id="{450CB133-66C8-49CF-BB29-A909CBA8D161}"/>
                </a:ext>
              </a:extLst>
            </p:cNvPr>
            <p:cNvSpPr/>
            <p:nvPr/>
          </p:nvSpPr>
          <p:spPr>
            <a:xfrm>
              <a:off x="11376" y="6108"/>
              <a:ext cx="1159" cy="115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map</a:t>
              </a:r>
            </a:p>
          </p:txBody>
        </p:sp>
        <p:sp>
          <p:nvSpPr>
            <p:cNvPr id="10" name="椭圆 9">
              <a:extLst>
                <a:ext uri="{FF2B5EF4-FFF2-40B4-BE49-F238E27FC236}">
                  <a16:creationId xmlns:a16="http://schemas.microsoft.com/office/drawing/2014/main" id="{53DDF3D5-378E-4BE8-9F2B-316A709006A3}"/>
                </a:ext>
              </a:extLst>
            </p:cNvPr>
            <p:cNvSpPr/>
            <p:nvPr/>
          </p:nvSpPr>
          <p:spPr>
            <a:xfrm>
              <a:off x="6784" y="8054"/>
              <a:ext cx="1525" cy="152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reduce</a:t>
              </a:r>
            </a:p>
          </p:txBody>
        </p:sp>
        <p:sp>
          <p:nvSpPr>
            <p:cNvPr id="11" name="椭圆 10">
              <a:extLst>
                <a:ext uri="{FF2B5EF4-FFF2-40B4-BE49-F238E27FC236}">
                  <a16:creationId xmlns:a16="http://schemas.microsoft.com/office/drawing/2014/main" id="{03118333-6DF5-4553-8B8E-50A3FDC85F24}"/>
                </a:ext>
              </a:extLst>
            </p:cNvPr>
            <p:cNvSpPr/>
            <p:nvPr/>
          </p:nvSpPr>
          <p:spPr>
            <a:xfrm>
              <a:off x="9872" y="8054"/>
              <a:ext cx="1525" cy="152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reduce</a:t>
              </a:r>
            </a:p>
          </p:txBody>
        </p:sp>
        <p:sp>
          <p:nvSpPr>
            <p:cNvPr id="12" name="文本框 11">
              <a:extLst>
                <a:ext uri="{FF2B5EF4-FFF2-40B4-BE49-F238E27FC236}">
                  <a16:creationId xmlns:a16="http://schemas.microsoft.com/office/drawing/2014/main" id="{8092815E-B8FB-45FC-9F12-4A4481B2DFE3}"/>
                </a:ext>
              </a:extLst>
            </p:cNvPr>
            <p:cNvSpPr txBox="1"/>
            <p:nvPr/>
          </p:nvSpPr>
          <p:spPr>
            <a:xfrm>
              <a:off x="5888" y="5021"/>
              <a:ext cx="1370" cy="804"/>
            </a:xfrm>
            <a:prstGeom prst="rect">
              <a:avLst/>
            </a:prstGeom>
            <a:noFill/>
          </p:spPr>
          <p:txBody>
            <a:bodyPr wrap="square" rtlCol="0">
              <a:spAutoFit/>
            </a:bodyPr>
            <a:lstStyle/>
            <a:p>
              <a:pPr algn="ctr"/>
              <a:r>
                <a:rPr lang="zh-CN" altLang="en-US" sz="1200"/>
                <a:t>新浪</a:t>
              </a:r>
            </a:p>
            <a:p>
              <a:pPr algn="ctr"/>
              <a:r>
                <a:rPr lang="zh-CN" altLang="en-US" sz="1200"/>
                <a:t>原始数据</a:t>
              </a:r>
              <a:r>
                <a:rPr lang="en-US" altLang="zh-CN" sz="1200"/>
                <a:t>1</a:t>
              </a:r>
            </a:p>
          </p:txBody>
        </p:sp>
        <p:sp>
          <p:nvSpPr>
            <p:cNvPr id="13" name="文本框 12">
              <a:extLst>
                <a:ext uri="{FF2B5EF4-FFF2-40B4-BE49-F238E27FC236}">
                  <a16:creationId xmlns:a16="http://schemas.microsoft.com/office/drawing/2014/main" id="{32276A7D-6D52-4416-9493-9072929361C7}"/>
                </a:ext>
              </a:extLst>
            </p:cNvPr>
            <p:cNvSpPr txBox="1"/>
            <p:nvPr/>
          </p:nvSpPr>
          <p:spPr>
            <a:xfrm>
              <a:off x="8579" y="5038"/>
              <a:ext cx="1370" cy="804"/>
            </a:xfrm>
            <a:prstGeom prst="rect">
              <a:avLst/>
            </a:prstGeom>
            <a:noFill/>
          </p:spPr>
          <p:txBody>
            <a:bodyPr wrap="square" rtlCol="0">
              <a:spAutoFit/>
            </a:bodyPr>
            <a:lstStyle/>
            <a:p>
              <a:pPr algn="ctr"/>
              <a:r>
                <a:rPr lang="zh-CN" altLang="en-US" sz="1200"/>
                <a:t>搜狐</a:t>
              </a:r>
            </a:p>
            <a:p>
              <a:pPr algn="ctr"/>
              <a:r>
                <a:rPr lang="zh-CN" altLang="en-US" sz="1200"/>
                <a:t>原始数据</a:t>
              </a:r>
              <a:r>
                <a:rPr lang="en-US" altLang="zh-CN" sz="1200"/>
                <a:t>2</a:t>
              </a:r>
            </a:p>
          </p:txBody>
        </p:sp>
        <p:sp>
          <p:nvSpPr>
            <p:cNvPr id="14" name="文本框 13">
              <a:extLst>
                <a:ext uri="{FF2B5EF4-FFF2-40B4-BE49-F238E27FC236}">
                  <a16:creationId xmlns:a16="http://schemas.microsoft.com/office/drawing/2014/main" id="{BBD65B31-3A74-4921-B2F5-1FFC18727B22}"/>
                </a:ext>
              </a:extLst>
            </p:cNvPr>
            <p:cNvSpPr txBox="1"/>
            <p:nvPr/>
          </p:nvSpPr>
          <p:spPr>
            <a:xfrm>
              <a:off x="11230" y="5038"/>
              <a:ext cx="1453" cy="804"/>
            </a:xfrm>
            <a:prstGeom prst="rect">
              <a:avLst/>
            </a:prstGeom>
            <a:noFill/>
          </p:spPr>
          <p:txBody>
            <a:bodyPr wrap="square" rtlCol="0">
              <a:spAutoFit/>
            </a:bodyPr>
            <a:lstStyle/>
            <a:p>
              <a:pPr algn="ctr"/>
              <a:r>
                <a:rPr lang="zh-CN" altLang="en-US" sz="1200"/>
                <a:t>腾讯</a:t>
              </a:r>
            </a:p>
            <a:p>
              <a:pPr algn="ctr"/>
              <a:r>
                <a:rPr lang="zh-CN" altLang="en-US" sz="1200"/>
                <a:t>原始数据</a:t>
              </a:r>
              <a:r>
                <a:rPr lang="en-US" altLang="zh-CN" sz="1200" i="1"/>
                <a:t>M</a:t>
              </a:r>
            </a:p>
          </p:txBody>
        </p:sp>
        <p:sp>
          <p:nvSpPr>
            <p:cNvPr id="15" name="文本框 14">
              <a:extLst>
                <a:ext uri="{FF2B5EF4-FFF2-40B4-BE49-F238E27FC236}">
                  <a16:creationId xmlns:a16="http://schemas.microsoft.com/office/drawing/2014/main" id="{B96E8447-15BE-4E12-BC59-3AB3E36FA1FB}"/>
                </a:ext>
              </a:extLst>
            </p:cNvPr>
            <p:cNvSpPr txBox="1"/>
            <p:nvPr/>
          </p:nvSpPr>
          <p:spPr>
            <a:xfrm>
              <a:off x="10182" y="5021"/>
              <a:ext cx="907" cy="643"/>
            </a:xfrm>
            <a:prstGeom prst="rect">
              <a:avLst/>
            </a:prstGeom>
            <a:noFill/>
          </p:spPr>
          <p:txBody>
            <a:bodyPr wrap="square" rtlCol="0">
              <a:spAutoFit/>
            </a:bodyPr>
            <a:lstStyle/>
            <a:p>
              <a:pPr algn="ctr"/>
              <a:r>
                <a:rPr lang="en-US"/>
                <a:t>……</a:t>
              </a:r>
            </a:p>
          </p:txBody>
        </p:sp>
        <p:sp>
          <p:nvSpPr>
            <p:cNvPr id="16" name="文本框 15">
              <a:extLst>
                <a:ext uri="{FF2B5EF4-FFF2-40B4-BE49-F238E27FC236}">
                  <a16:creationId xmlns:a16="http://schemas.microsoft.com/office/drawing/2014/main" id="{FFED64DA-8265-41ED-B8FA-F1D388509F52}"/>
                </a:ext>
              </a:extLst>
            </p:cNvPr>
            <p:cNvSpPr txBox="1"/>
            <p:nvPr/>
          </p:nvSpPr>
          <p:spPr>
            <a:xfrm>
              <a:off x="10325" y="6468"/>
              <a:ext cx="620" cy="643"/>
            </a:xfrm>
            <a:prstGeom prst="rect">
              <a:avLst/>
            </a:prstGeom>
            <a:noFill/>
          </p:spPr>
          <p:txBody>
            <a:bodyPr wrap="square" rtlCol="0">
              <a:spAutoFit/>
            </a:bodyPr>
            <a:lstStyle/>
            <a:p>
              <a:pPr algn="ctr"/>
              <a:r>
                <a:rPr lang="en-US"/>
                <a:t>…</a:t>
              </a:r>
            </a:p>
          </p:txBody>
        </p:sp>
        <p:sp>
          <p:nvSpPr>
            <p:cNvPr id="17" name="文本框 16">
              <a:extLst>
                <a:ext uri="{FF2B5EF4-FFF2-40B4-BE49-F238E27FC236}">
                  <a16:creationId xmlns:a16="http://schemas.microsoft.com/office/drawing/2014/main" id="{8F36A5CA-FCEA-4DE1-9AF2-28103DCB6CA9}"/>
                </a:ext>
              </a:extLst>
            </p:cNvPr>
            <p:cNvSpPr txBox="1"/>
            <p:nvPr/>
          </p:nvSpPr>
          <p:spPr>
            <a:xfrm>
              <a:off x="8781" y="8599"/>
              <a:ext cx="620" cy="696"/>
            </a:xfrm>
            <a:prstGeom prst="rect">
              <a:avLst/>
            </a:prstGeom>
            <a:noFill/>
          </p:spPr>
          <p:txBody>
            <a:bodyPr wrap="square" rtlCol="0">
              <a:spAutoFit/>
            </a:bodyPr>
            <a:lstStyle/>
            <a:p>
              <a:pPr algn="ctr"/>
              <a:r>
                <a:rPr lang="en-US" sz="2000"/>
                <a:t>…</a:t>
              </a:r>
            </a:p>
          </p:txBody>
        </p:sp>
        <p:cxnSp>
          <p:nvCxnSpPr>
            <p:cNvPr id="18" name="直接箭头连接符 17">
              <a:extLst>
                <a:ext uri="{FF2B5EF4-FFF2-40B4-BE49-F238E27FC236}">
                  <a16:creationId xmlns:a16="http://schemas.microsoft.com/office/drawing/2014/main" id="{EACA9424-4F22-471D-B6C3-34E94202FA69}"/>
                </a:ext>
              </a:extLst>
            </p:cNvPr>
            <p:cNvCxnSpPr>
              <a:stCxn id="12" idx="2"/>
              <a:endCxn id="6" idx="0"/>
            </p:cNvCxnSpPr>
            <p:nvPr/>
          </p:nvCxnSpPr>
          <p:spPr>
            <a:xfrm>
              <a:off x="6573" y="5824"/>
              <a:ext cx="1" cy="283"/>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87F5BDF-EE02-4E6A-B272-99F08FCA9DBD}"/>
                </a:ext>
              </a:extLst>
            </p:cNvPr>
            <p:cNvCxnSpPr/>
            <p:nvPr/>
          </p:nvCxnSpPr>
          <p:spPr>
            <a:xfrm>
              <a:off x="9263" y="5746"/>
              <a:ext cx="1" cy="361"/>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F2CA253-BF00-4338-A730-79481E11D1BC}"/>
                </a:ext>
              </a:extLst>
            </p:cNvPr>
            <p:cNvCxnSpPr/>
            <p:nvPr/>
          </p:nvCxnSpPr>
          <p:spPr>
            <a:xfrm>
              <a:off x="11956" y="5746"/>
              <a:ext cx="1" cy="361"/>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0317992C-9AEC-4344-A77D-6764FD347CA8}"/>
                </a:ext>
              </a:extLst>
            </p:cNvPr>
            <p:cNvCxnSpPr>
              <a:stCxn id="6" idx="4"/>
              <a:endCxn id="10" idx="0"/>
            </p:cNvCxnSpPr>
            <p:nvPr/>
          </p:nvCxnSpPr>
          <p:spPr>
            <a:xfrm>
              <a:off x="6574" y="7264"/>
              <a:ext cx="973" cy="79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8DBA980-B52E-4FF9-AC27-01CDD21DBAC4}"/>
                </a:ext>
              </a:extLst>
            </p:cNvPr>
            <p:cNvCxnSpPr>
              <a:stCxn id="6" idx="4"/>
              <a:endCxn id="11" idx="0"/>
            </p:cNvCxnSpPr>
            <p:nvPr/>
          </p:nvCxnSpPr>
          <p:spPr>
            <a:xfrm>
              <a:off x="6574" y="7264"/>
              <a:ext cx="4061" cy="79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5274636D-20C2-42AB-A26C-C54C0BA87F5F}"/>
                </a:ext>
              </a:extLst>
            </p:cNvPr>
            <p:cNvCxnSpPr>
              <a:stCxn id="7" idx="4"/>
              <a:endCxn id="10" idx="0"/>
            </p:cNvCxnSpPr>
            <p:nvPr/>
          </p:nvCxnSpPr>
          <p:spPr>
            <a:xfrm flipH="1">
              <a:off x="7547" y="7264"/>
              <a:ext cx="1718" cy="79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3A780DF4-7A79-4234-8A8A-A44AE3102D51}"/>
                </a:ext>
              </a:extLst>
            </p:cNvPr>
            <p:cNvCxnSpPr>
              <a:stCxn id="7" idx="4"/>
              <a:endCxn id="11" idx="0"/>
            </p:cNvCxnSpPr>
            <p:nvPr/>
          </p:nvCxnSpPr>
          <p:spPr>
            <a:xfrm>
              <a:off x="9265" y="7264"/>
              <a:ext cx="1370" cy="79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F1EE7E1-B85A-47D9-AB48-92DE47C62EE0}"/>
                </a:ext>
              </a:extLst>
            </p:cNvPr>
            <p:cNvCxnSpPr>
              <a:stCxn id="8" idx="4"/>
            </p:cNvCxnSpPr>
            <p:nvPr/>
          </p:nvCxnSpPr>
          <p:spPr>
            <a:xfrm flipH="1">
              <a:off x="7470" y="7265"/>
              <a:ext cx="4486" cy="76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BABCBAF8-D6F6-4DAD-AE8E-EF5AEAE13B5D}"/>
                </a:ext>
              </a:extLst>
            </p:cNvPr>
            <p:cNvCxnSpPr>
              <a:stCxn id="8" idx="4"/>
              <a:endCxn id="11" idx="0"/>
            </p:cNvCxnSpPr>
            <p:nvPr/>
          </p:nvCxnSpPr>
          <p:spPr>
            <a:xfrm flipH="1">
              <a:off x="10635" y="7265"/>
              <a:ext cx="1321" cy="78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2CBF5B96-429C-48D6-BC21-22180BECC7A2}"/>
                </a:ext>
              </a:extLst>
            </p:cNvPr>
            <p:cNvSpPr txBox="1"/>
            <p:nvPr/>
          </p:nvSpPr>
          <p:spPr>
            <a:xfrm>
              <a:off x="7101" y="10151"/>
              <a:ext cx="890" cy="481"/>
            </a:xfrm>
            <a:prstGeom prst="rect">
              <a:avLst/>
            </a:prstGeom>
            <a:noFill/>
          </p:spPr>
          <p:txBody>
            <a:bodyPr wrap="square" rtlCol="0">
              <a:spAutoFit/>
            </a:bodyPr>
            <a:lstStyle/>
            <a:p>
              <a:pPr algn="ctr"/>
              <a:r>
                <a:rPr lang="zh-CN" altLang="en-US" sz="1200"/>
                <a:t>结果</a:t>
              </a:r>
              <a:r>
                <a:rPr lang="en-US" altLang="zh-CN" sz="1200"/>
                <a:t>1</a:t>
              </a:r>
            </a:p>
          </p:txBody>
        </p:sp>
        <p:sp>
          <p:nvSpPr>
            <p:cNvPr id="28" name="文本框 27">
              <a:extLst>
                <a:ext uri="{FF2B5EF4-FFF2-40B4-BE49-F238E27FC236}">
                  <a16:creationId xmlns:a16="http://schemas.microsoft.com/office/drawing/2014/main" id="{2856C01C-ABE6-4C2E-92B9-F0417A6416BF}"/>
                </a:ext>
              </a:extLst>
            </p:cNvPr>
            <p:cNvSpPr txBox="1"/>
            <p:nvPr/>
          </p:nvSpPr>
          <p:spPr>
            <a:xfrm>
              <a:off x="10214" y="10151"/>
              <a:ext cx="890" cy="481"/>
            </a:xfrm>
            <a:prstGeom prst="rect">
              <a:avLst/>
            </a:prstGeom>
            <a:noFill/>
          </p:spPr>
          <p:txBody>
            <a:bodyPr wrap="square" rtlCol="0">
              <a:spAutoFit/>
            </a:bodyPr>
            <a:lstStyle/>
            <a:p>
              <a:pPr algn="ctr"/>
              <a:r>
                <a:rPr lang="zh-CN" altLang="en-US" sz="1200"/>
                <a:t>结果</a:t>
              </a:r>
              <a:r>
                <a:rPr lang="en-US" altLang="zh-CN" sz="1200"/>
                <a:t>2</a:t>
              </a:r>
            </a:p>
          </p:txBody>
        </p:sp>
        <p:cxnSp>
          <p:nvCxnSpPr>
            <p:cNvPr id="29" name="直接箭头连接符 28">
              <a:extLst>
                <a:ext uri="{FF2B5EF4-FFF2-40B4-BE49-F238E27FC236}">
                  <a16:creationId xmlns:a16="http://schemas.microsoft.com/office/drawing/2014/main" id="{37AF9AF7-1B68-49B8-9B1F-21AA6DE610F0}"/>
                </a:ext>
              </a:extLst>
            </p:cNvPr>
            <p:cNvCxnSpPr>
              <a:stCxn id="10" idx="4"/>
              <a:endCxn id="27" idx="0"/>
            </p:cNvCxnSpPr>
            <p:nvPr/>
          </p:nvCxnSpPr>
          <p:spPr>
            <a:xfrm>
              <a:off x="7547" y="9577"/>
              <a:ext cx="0" cy="574"/>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2CEFC3D-4E31-4CAF-8889-F73EA93DE104}"/>
                </a:ext>
              </a:extLst>
            </p:cNvPr>
            <p:cNvCxnSpPr>
              <a:stCxn id="11" idx="4"/>
              <a:endCxn id="28" idx="0"/>
            </p:cNvCxnSpPr>
            <p:nvPr/>
          </p:nvCxnSpPr>
          <p:spPr>
            <a:xfrm>
              <a:off x="10635" y="9577"/>
              <a:ext cx="25" cy="574"/>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48C8DC8-A6C0-4FBF-9EB7-B1BA9A6DEB2D}"/>
                </a:ext>
              </a:extLst>
            </p:cNvPr>
            <p:cNvSpPr/>
            <p:nvPr/>
          </p:nvSpPr>
          <p:spPr>
            <a:xfrm>
              <a:off x="5674" y="4905"/>
              <a:ext cx="7342" cy="57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B4C4AEA8-D436-A240-BA88-D118625B699E}"/>
              </a:ext>
            </a:extLst>
          </p:cNvPr>
          <p:cNvSpPr>
            <a:spLocks noGrp="1"/>
          </p:cNvSpPr>
          <p:nvPr>
            <p:ph type="sldNum" sz="quarter" idx="12"/>
          </p:nvPr>
        </p:nvSpPr>
        <p:spPr/>
        <p:txBody>
          <a:bodyPr/>
          <a:lstStyle/>
          <a:p>
            <a:fld id="{B13F0FA4-29F4-4B1D-A16B-0D7169EBD889}" type="slidenum">
              <a:rPr lang="en-US" smtClean="0"/>
              <a:t>30</a:t>
            </a:fld>
            <a:endParaRPr lang="en-US"/>
          </a:p>
        </p:txBody>
      </p:sp>
    </p:spTree>
    <p:extLst>
      <p:ext uri="{BB962C8B-B14F-4D97-AF65-F5344CB8AC3E}">
        <p14:creationId xmlns:p14="http://schemas.microsoft.com/office/powerpoint/2010/main" val="32510042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0A574-87C1-490E-90FC-8D0D00632E33}"/>
              </a:ext>
            </a:extLst>
          </p:cNvPr>
          <p:cNvSpPr>
            <a:spLocks noGrp="1"/>
          </p:cNvSpPr>
          <p:nvPr>
            <p:ph type="title"/>
          </p:nvPr>
        </p:nvSpPr>
        <p:spPr/>
        <p:txBody>
          <a:bodyPr/>
          <a:lstStyle/>
          <a:p>
            <a:r>
              <a:rPr lang="en-US" altLang="zh-CN" dirty="0"/>
              <a:t>4.2 MapReduce</a:t>
            </a:r>
            <a:endParaRPr lang="zh-CN" altLang="en-US" dirty="0"/>
          </a:p>
        </p:txBody>
      </p:sp>
      <p:sp>
        <p:nvSpPr>
          <p:cNvPr id="5" name="矩形 3">
            <a:extLst>
              <a:ext uri="{FF2B5EF4-FFF2-40B4-BE49-F238E27FC236}">
                <a16:creationId xmlns:a16="http://schemas.microsoft.com/office/drawing/2014/main" id="{69BED0F0-7E94-46A3-8543-5A9DBECCC7B4}"/>
              </a:ext>
            </a:extLst>
          </p:cNvPr>
          <p:cNvSpPr>
            <a:spLocks noChangeArrowheads="1"/>
          </p:cNvSpPr>
          <p:nvPr/>
        </p:nvSpPr>
        <p:spPr bwMode="auto">
          <a:xfrm>
            <a:off x="2137735" y="1395616"/>
            <a:ext cx="8408931" cy="1485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dirty="0">
                <a:ea typeface="微软雅黑" panose="020B0503020204020204" pitchFamily="34" charset="-122"/>
              </a:rPr>
              <a:t>问题：在</a:t>
            </a:r>
            <a:r>
              <a:rPr lang="en-US" altLang="zh-CN" sz="2400" dirty="0">
                <a:ea typeface="微软雅黑" panose="020B0503020204020204" pitchFamily="34" charset="-122"/>
              </a:rPr>
              <a:t>MapReduce</a:t>
            </a:r>
            <a:r>
              <a:rPr lang="zh-CN" altLang="en-US" sz="2400" dirty="0">
                <a:ea typeface="微软雅黑" panose="020B0503020204020204" pitchFamily="34" charset="-122"/>
              </a:rPr>
              <a:t>出现之前，已经有像</a:t>
            </a:r>
            <a:r>
              <a:rPr lang="en-US" altLang="zh-CN" sz="2400" dirty="0">
                <a:ea typeface="微软雅黑" panose="020B0503020204020204" pitchFamily="34" charset="-122"/>
              </a:rPr>
              <a:t>MPI</a:t>
            </a:r>
            <a:r>
              <a:rPr lang="zh-CN" altLang="en-US" sz="2400" dirty="0">
                <a:ea typeface="微软雅黑" panose="020B0503020204020204" pitchFamily="34" charset="-122"/>
              </a:rPr>
              <a:t>这样非常成熟的并行计算框架了，那么为什么</a:t>
            </a:r>
            <a:r>
              <a:rPr lang="en-US" altLang="zh-CN" sz="2400" dirty="0">
                <a:ea typeface="微软雅黑" panose="020B0503020204020204" pitchFamily="34" charset="-122"/>
              </a:rPr>
              <a:t>Google</a:t>
            </a:r>
            <a:r>
              <a:rPr lang="zh-CN" altLang="en-US" sz="2400" dirty="0">
                <a:ea typeface="微软雅黑" panose="020B0503020204020204" pitchFamily="34" charset="-122"/>
              </a:rPr>
              <a:t>还需要</a:t>
            </a:r>
            <a:r>
              <a:rPr lang="en-US" altLang="zh-CN" sz="2400" dirty="0">
                <a:ea typeface="微软雅黑" panose="020B0503020204020204" pitchFamily="34" charset="-122"/>
              </a:rPr>
              <a:t>MapReduce</a:t>
            </a:r>
            <a:r>
              <a:rPr lang="zh-CN" altLang="en-US" sz="2400" dirty="0">
                <a:ea typeface="微软雅黑" panose="020B0503020204020204" pitchFamily="34" charset="-122"/>
              </a:rPr>
              <a:t>？</a:t>
            </a:r>
            <a:r>
              <a:rPr lang="en-US" altLang="zh-CN" sz="2400" dirty="0">
                <a:ea typeface="微软雅黑" panose="020B0503020204020204" pitchFamily="34" charset="-122"/>
              </a:rPr>
              <a:t>MapReduce</a:t>
            </a:r>
            <a:r>
              <a:rPr lang="zh-CN" altLang="en-US" sz="2400" dirty="0">
                <a:ea typeface="微软雅黑" panose="020B0503020204020204" pitchFamily="34" charset="-122"/>
              </a:rPr>
              <a:t>相较于传统的并行计算框架有什么优势？</a:t>
            </a:r>
          </a:p>
        </p:txBody>
      </p:sp>
      <p:graphicFrame>
        <p:nvGraphicFramePr>
          <p:cNvPr id="7" name="表格 4">
            <a:extLst>
              <a:ext uri="{FF2B5EF4-FFF2-40B4-BE49-F238E27FC236}">
                <a16:creationId xmlns:a16="http://schemas.microsoft.com/office/drawing/2014/main" id="{99EE72F9-E434-47AE-B235-4BFD892F96DA}"/>
              </a:ext>
            </a:extLst>
          </p:cNvPr>
          <p:cNvGraphicFramePr>
            <a:graphicFrameLocks noGrp="1"/>
          </p:cNvGraphicFramePr>
          <p:nvPr>
            <p:extLst>
              <p:ext uri="{D42A27DB-BD31-4B8C-83A1-F6EECF244321}">
                <p14:modId xmlns:p14="http://schemas.microsoft.com/office/powerpoint/2010/main" val="2143863281"/>
              </p:ext>
            </p:extLst>
          </p:nvPr>
        </p:nvGraphicFramePr>
        <p:xfrm>
          <a:off x="1439735" y="3016818"/>
          <a:ext cx="9582492" cy="3410702"/>
        </p:xfrm>
        <a:graphic>
          <a:graphicData uri="http://schemas.openxmlformats.org/drawingml/2006/table">
            <a:tbl>
              <a:tblPr firstRow="1" bandRow="1">
                <a:tableStyleId>{5C22544A-7EE6-4342-B048-85BDC9FD1C3A}</a:tableStyleId>
              </a:tblPr>
              <a:tblGrid>
                <a:gridCol w="2442597">
                  <a:extLst>
                    <a:ext uri="{9D8B030D-6E8A-4147-A177-3AD203B41FA5}">
                      <a16:colId xmlns:a16="http://schemas.microsoft.com/office/drawing/2014/main" val="20000"/>
                    </a:ext>
                  </a:extLst>
                </a:gridCol>
                <a:gridCol w="3945731">
                  <a:extLst>
                    <a:ext uri="{9D8B030D-6E8A-4147-A177-3AD203B41FA5}">
                      <a16:colId xmlns:a16="http://schemas.microsoft.com/office/drawing/2014/main" val="20001"/>
                    </a:ext>
                  </a:extLst>
                </a:gridCol>
                <a:gridCol w="3194164">
                  <a:extLst>
                    <a:ext uri="{9D8B030D-6E8A-4147-A177-3AD203B41FA5}">
                      <a16:colId xmlns:a16="http://schemas.microsoft.com/office/drawing/2014/main" val="20002"/>
                    </a:ext>
                  </a:extLst>
                </a:gridCol>
              </a:tblGrid>
              <a:tr h="552028">
                <a:tc>
                  <a:txBody>
                    <a:bodyPr/>
                    <a:lstStyle/>
                    <a:p>
                      <a:endParaRPr lang="zh-CN" altLang="en-US" sz="2000" baseline="0" dirty="0">
                        <a:latin typeface="Arial" panose="020B0604020202020204" pitchFamily="34" charset="0"/>
                        <a:ea typeface="微软雅黑" panose="020B0503020204020204" pitchFamily="34" charset="-122"/>
                      </a:endParaRPr>
                    </a:p>
                  </a:txBody>
                  <a:tcPr marT="45723" marB="45723"/>
                </a:tc>
                <a:tc>
                  <a:txBody>
                    <a:bodyPr/>
                    <a:lstStyle/>
                    <a:p>
                      <a:pPr algn="ctr"/>
                      <a:r>
                        <a:rPr lang="zh-CN" altLang="en-US" sz="2800" baseline="0" dirty="0">
                          <a:solidFill>
                            <a:schemeClr val="tx1"/>
                          </a:solidFill>
                          <a:latin typeface="Arial" panose="020B0604020202020204" pitchFamily="34" charset="0"/>
                          <a:ea typeface="微软雅黑" panose="020B0503020204020204" pitchFamily="34" charset="-122"/>
                        </a:rPr>
                        <a:t>传统并行计算框架</a:t>
                      </a:r>
                    </a:p>
                  </a:txBody>
                  <a:tcPr marT="45723" marB="45723"/>
                </a:tc>
                <a:tc>
                  <a:txBody>
                    <a:bodyPr/>
                    <a:lstStyle/>
                    <a:p>
                      <a:pPr algn="ctr"/>
                      <a:r>
                        <a:rPr lang="en-US" altLang="zh-CN" sz="2800" baseline="0" dirty="0" err="1">
                          <a:solidFill>
                            <a:schemeClr val="tx1"/>
                          </a:solidFill>
                          <a:latin typeface="Arial" panose="020B0604020202020204" pitchFamily="34" charset="0"/>
                          <a:ea typeface="微软雅黑" panose="020B0503020204020204" pitchFamily="34" charset="-122"/>
                        </a:rPr>
                        <a:t>MapReduce</a:t>
                      </a:r>
                      <a:endParaRPr lang="zh-CN" altLang="en-US" sz="2800" baseline="0" dirty="0">
                        <a:solidFill>
                          <a:schemeClr val="tx1"/>
                        </a:solidFill>
                        <a:latin typeface="Arial" panose="020B0604020202020204" pitchFamily="34" charset="0"/>
                        <a:ea typeface="微软雅黑" panose="020B0503020204020204" pitchFamily="34" charset="-122"/>
                      </a:endParaRPr>
                    </a:p>
                  </a:txBody>
                  <a:tcPr marT="45723" marB="45723"/>
                </a:tc>
                <a:extLst>
                  <a:ext uri="{0D108BD9-81ED-4DB2-BD59-A6C34878D82A}">
                    <a16:rowId xmlns:a16="http://schemas.microsoft.com/office/drawing/2014/main" val="10000"/>
                  </a:ext>
                </a:extLst>
              </a:tr>
              <a:tr h="801822">
                <a:tc>
                  <a:txBody>
                    <a:bodyPr/>
                    <a:lstStyle/>
                    <a:p>
                      <a:r>
                        <a:rPr lang="zh-CN" altLang="en-US" sz="2000" baseline="0" dirty="0">
                          <a:latin typeface="Arial" panose="020B0604020202020204" pitchFamily="34" charset="0"/>
                          <a:ea typeface="微软雅黑" panose="020B0503020204020204" pitchFamily="34" charset="-122"/>
                        </a:rPr>
                        <a:t>集群架构</a:t>
                      </a:r>
                      <a:r>
                        <a:rPr lang="en-US" altLang="zh-CN" sz="2000" baseline="0" dirty="0">
                          <a:latin typeface="Arial" panose="020B0604020202020204" pitchFamily="34" charset="0"/>
                          <a:ea typeface="微软雅黑" panose="020B0503020204020204" pitchFamily="34" charset="-122"/>
                        </a:rPr>
                        <a:t>/</a:t>
                      </a:r>
                      <a:r>
                        <a:rPr lang="zh-CN" altLang="en-US" sz="2000" baseline="0" dirty="0">
                          <a:latin typeface="Arial" panose="020B0604020202020204" pitchFamily="34" charset="0"/>
                          <a:ea typeface="微软雅黑" panose="020B0503020204020204" pitchFamily="34" charset="-122"/>
                        </a:rPr>
                        <a:t>容错性</a:t>
                      </a:r>
                    </a:p>
                  </a:txBody>
                  <a:tcPr marT="45723" marB="45723" anchor="ctr"/>
                </a:tc>
                <a:tc>
                  <a:txBody>
                    <a:bodyPr/>
                    <a:lstStyle/>
                    <a:p>
                      <a:r>
                        <a:rPr lang="zh-CN" altLang="en-US" sz="2000" baseline="0" dirty="0">
                          <a:latin typeface="Arial" panose="020B0604020202020204" pitchFamily="34" charset="0"/>
                          <a:ea typeface="微软雅黑" panose="020B0503020204020204" pitchFamily="34" charset="-122"/>
                        </a:rPr>
                        <a:t>共享式</a:t>
                      </a:r>
                      <a:r>
                        <a:rPr lang="en-US" altLang="zh-CN" sz="2000" baseline="0" dirty="0">
                          <a:latin typeface="Arial" panose="020B0604020202020204" pitchFamily="34" charset="0"/>
                          <a:ea typeface="微软雅黑" panose="020B0503020204020204" pitchFamily="34" charset="-122"/>
                        </a:rPr>
                        <a:t>(</a:t>
                      </a:r>
                      <a:r>
                        <a:rPr lang="zh-CN" altLang="en-US" sz="2000" baseline="0" dirty="0">
                          <a:latin typeface="Arial" panose="020B0604020202020204" pitchFamily="34" charset="0"/>
                          <a:ea typeface="微软雅黑" panose="020B0503020204020204" pitchFamily="34" charset="-122"/>
                        </a:rPr>
                        <a:t>共享内存</a:t>
                      </a:r>
                      <a:r>
                        <a:rPr lang="en-US" altLang="zh-CN" sz="2000" baseline="0" dirty="0">
                          <a:latin typeface="Arial" panose="020B0604020202020204" pitchFamily="34" charset="0"/>
                          <a:ea typeface="微软雅黑" panose="020B0503020204020204" pitchFamily="34" charset="-122"/>
                        </a:rPr>
                        <a:t>/</a:t>
                      </a:r>
                      <a:r>
                        <a:rPr lang="zh-CN" altLang="en-US" sz="2000" baseline="0" dirty="0">
                          <a:latin typeface="Arial" panose="020B0604020202020204" pitchFamily="34" charset="0"/>
                          <a:ea typeface="微软雅黑" panose="020B0503020204020204" pitchFamily="34" charset="-122"/>
                        </a:rPr>
                        <a:t>共享存储</a:t>
                      </a:r>
                      <a:r>
                        <a:rPr lang="en-US" altLang="zh-CN" sz="2000" baseline="0" dirty="0">
                          <a:latin typeface="Arial" panose="020B0604020202020204" pitchFamily="34" charset="0"/>
                          <a:ea typeface="微软雅黑" panose="020B0503020204020204" pitchFamily="34" charset="-122"/>
                        </a:rPr>
                        <a:t>)</a:t>
                      </a:r>
                      <a:r>
                        <a:rPr lang="zh-CN" altLang="en-US" sz="2000" baseline="0" dirty="0">
                          <a:latin typeface="Arial" panose="020B0604020202020204" pitchFamily="34" charset="0"/>
                          <a:ea typeface="微软雅黑" panose="020B0503020204020204" pitchFamily="34" charset="-122"/>
                        </a:rPr>
                        <a:t>，容错性差</a:t>
                      </a:r>
                    </a:p>
                  </a:txBody>
                  <a:tcPr marT="45723" marB="45723" anchor="ctr"/>
                </a:tc>
                <a:tc>
                  <a:txBody>
                    <a:bodyPr/>
                    <a:lstStyle/>
                    <a:p>
                      <a:r>
                        <a:rPr lang="zh-CN" altLang="en-US" sz="2000" baseline="0" dirty="0">
                          <a:latin typeface="Arial" panose="020B0604020202020204" pitchFamily="34" charset="0"/>
                          <a:ea typeface="微软雅黑" panose="020B0503020204020204" pitchFamily="34" charset="-122"/>
                        </a:rPr>
                        <a:t>非共享式，容错性好</a:t>
                      </a:r>
                    </a:p>
                  </a:txBody>
                  <a:tcPr marT="45723" marB="45723" anchor="ctr"/>
                </a:tc>
                <a:extLst>
                  <a:ext uri="{0D108BD9-81ED-4DB2-BD59-A6C34878D82A}">
                    <a16:rowId xmlns:a16="http://schemas.microsoft.com/office/drawing/2014/main" val="10001"/>
                  </a:ext>
                </a:extLst>
              </a:tr>
              <a:tr h="801822">
                <a:tc>
                  <a:txBody>
                    <a:bodyPr/>
                    <a:lstStyle/>
                    <a:p>
                      <a:r>
                        <a:rPr lang="zh-CN" altLang="en-US" sz="2000" baseline="0" dirty="0">
                          <a:latin typeface="Arial" panose="020B0604020202020204" pitchFamily="34" charset="0"/>
                          <a:ea typeface="微软雅黑" panose="020B0503020204020204" pitchFamily="34" charset="-122"/>
                        </a:rPr>
                        <a:t>硬件</a:t>
                      </a:r>
                      <a:r>
                        <a:rPr lang="en-US" altLang="zh-CN" sz="2000" baseline="0" dirty="0">
                          <a:latin typeface="Arial" panose="020B0604020202020204" pitchFamily="34" charset="0"/>
                          <a:ea typeface="微软雅黑" panose="020B0503020204020204" pitchFamily="34" charset="-122"/>
                        </a:rPr>
                        <a:t>/</a:t>
                      </a:r>
                      <a:r>
                        <a:rPr lang="zh-CN" altLang="en-US" sz="2000" baseline="0" dirty="0">
                          <a:latin typeface="Arial" panose="020B0604020202020204" pitchFamily="34" charset="0"/>
                          <a:ea typeface="微软雅黑" panose="020B0503020204020204" pitchFamily="34" charset="-122"/>
                        </a:rPr>
                        <a:t>价格</a:t>
                      </a:r>
                      <a:r>
                        <a:rPr lang="en-US" altLang="zh-CN" sz="2000" baseline="0" dirty="0">
                          <a:latin typeface="Arial" panose="020B0604020202020204" pitchFamily="34" charset="0"/>
                          <a:ea typeface="微软雅黑" panose="020B0503020204020204" pitchFamily="34" charset="-122"/>
                        </a:rPr>
                        <a:t>/</a:t>
                      </a:r>
                      <a:r>
                        <a:rPr lang="zh-CN" altLang="en-US" sz="2000" baseline="0" dirty="0">
                          <a:latin typeface="Arial" panose="020B0604020202020204" pitchFamily="34" charset="0"/>
                          <a:ea typeface="微软雅黑" panose="020B0503020204020204" pitchFamily="34" charset="-122"/>
                        </a:rPr>
                        <a:t>扩展性</a:t>
                      </a:r>
                    </a:p>
                  </a:txBody>
                  <a:tcPr marT="45723" marB="45723" anchor="ctr"/>
                </a:tc>
                <a:tc>
                  <a:txBody>
                    <a:bodyPr/>
                    <a:lstStyle/>
                    <a:p>
                      <a:r>
                        <a:rPr lang="zh-CN" altLang="en-US" sz="2000" baseline="0" dirty="0">
                          <a:latin typeface="Arial" panose="020B0604020202020204" pitchFamily="34" charset="0"/>
                          <a:ea typeface="微软雅黑" panose="020B0503020204020204" pitchFamily="34" charset="-122"/>
                        </a:rPr>
                        <a:t>刀片服务器、高速网、</a:t>
                      </a:r>
                      <a:r>
                        <a:rPr lang="en-US" altLang="zh-CN" sz="2000" baseline="0" dirty="0">
                          <a:latin typeface="Arial" panose="020B0604020202020204" pitchFamily="34" charset="0"/>
                          <a:ea typeface="微软雅黑" panose="020B0503020204020204" pitchFamily="34" charset="-122"/>
                        </a:rPr>
                        <a:t>SAN</a:t>
                      </a:r>
                      <a:r>
                        <a:rPr lang="zh-CN" altLang="en-US" sz="2000" baseline="0" dirty="0">
                          <a:latin typeface="Arial" panose="020B0604020202020204" pitchFamily="34" charset="0"/>
                          <a:ea typeface="微软雅黑" panose="020B0503020204020204" pitchFamily="34" charset="-122"/>
                        </a:rPr>
                        <a:t>，价格贵，扩展性差</a:t>
                      </a:r>
                    </a:p>
                  </a:txBody>
                  <a:tcPr marT="45723" marB="45723" anchor="ctr"/>
                </a:tc>
                <a:tc>
                  <a:txBody>
                    <a:bodyPr/>
                    <a:lstStyle/>
                    <a:p>
                      <a:r>
                        <a:rPr lang="zh-CN" altLang="en-US" sz="2000" baseline="0" dirty="0">
                          <a:latin typeface="Arial" panose="020B0604020202020204" pitchFamily="34" charset="0"/>
                          <a:ea typeface="微软雅黑" panose="020B0503020204020204" pitchFamily="34" charset="-122"/>
                        </a:rPr>
                        <a:t>普通</a:t>
                      </a:r>
                      <a:r>
                        <a:rPr lang="en-US" altLang="zh-CN" sz="2000" baseline="0" dirty="0">
                          <a:latin typeface="Arial" panose="020B0604020202020204" pitchFamily="34" charset="0"/>
                          <a:ea typeface="微软雅黑" panose="020B0503020204020204" pitchFamily="34" charset="-122"/>
                        </a:rPr>
                        <a:t>PC</a:t>
                      </a:r>
                      <a:r>
                        <a:rPr lang="zh-CN" altLang="en-US" sz="2000" baseline="0" dirty="0">
                          <a:latin typeface="Arial" panose="020B0604020202020204" pitchFamily="34" charset="0"/>
                          <a:ea typeface="微软雅黑" panose="020B0503020204020204" pitchFamily="34" charset="-122"/>
                        </a:rPr>
                        <a:t>机，便宜，扩展性好</a:t>
                      </a:r>
                    </a:p>
                  </a:txBody>
                  <a:tcPr marT="45723" marB="45723" anchor="ctr"/>
                </a:tc>
                <a:extLst>
                  <a:ext uri="{0D108BD9-81ED-4DB2-BD59-A6C34878D82A}">
                    <a16:rowId xmlns:a16="http://schemas.microsoft.com/office/drawing/2014/main" val="10002"/>
                  </a:ext>
                </a:extLst>
              </a:tr>
              <a:tr h="453208">
                <a:tc>
                  <a:txBody>
                    <a:bodyPr/>
                    <a:lstStyle/>
                    <a:p>
                      <a:r>
                        <a:rPr lang="zh-CN" altLang="en-US" sz="2000" baseline="0" dirty="0">
                          <a:latin typeface="Arial" panose="020B0604020202020204" pitchFamily="34" charset="0"/>
                          <a:ea typeface="微软雅黑" panose="020B0503020204020204" pitchFamily="34" charset="-122"/>
                        </a:rPr>
                        <a:t>编程</a:t>
                      </a:r>
                      <a:r>
                        <a:rPr lang="en-US" altLang="zh-CN" sz="2000" baseline="0" dirty="0">
                          <a:latin typeface="Arial" panose="020B0604020202020204" pitchFamily="34" charset="0"/>
                          <a:ea typeface="微软雅黑" panose="020B0503020204020204" pitchFamily="34" charset="-122"/>
                        </a:rPr>
                        <a:t>/</a:t>
                      </a:r>
                      <a:r>
                        <a:rPr lang="zh-CN" altLang="en-US" sz="2000" baseline="0" dirty="0">
                          <a:latin typeface="Arial" panose="020B0604020202020204" pitchFamily="34" charset="0"/>
                          <a:ea typeface="微软雅黑" panose="020B0503020204020204" pitchFamily="34" charset="-122"/>
                        </a:rPr>
                        <a:t>学习难度</a:t>
                      </a:r>
                    </a:p>
                  </a:txBody>
                  <a:tcPr marT="45723" marB="45723" anchor="ctr"/>
                </a:tc>
                <a:tc>
                  <a:txBody>
                    <a:bodyPr/>
                    <a:lstStyle/>
                    <a:p>
                      <a:r>
                        <a:rPr lang="en-US" altLang="zh-CN" sz="2000" baseline="0" dirty="0">
                          <a:latin typeface="Arial" panose="020B0604020202020204" pitchFamily="34" charset="0"/>
                          <a:ea typeface="微软雅黑" panose="020B0503020204020204" pitchFamily="34" charset="-122"/>
                        </a:rPr>
                        <a:t>what-how</a:t>
                      </a:r>
                      <a:r>
                        <a:rPr lang="zh-CN" altLang="en-US" sz="2000" baseline="0" dirty="0">
                          <a:latin typeface="Arial" panose="020B0604020202020204" pitchFamily="34" charset="0"/>
                          <a:ea typeface="微软雅黑" panose="020B0503020204020204" pitchFamily="34" charset="-122"/>
                        </a:rPr>
                        <a:t>，难</a:t>
                      </a:r>
                    </a:p>
                  </a:txBody>
                  <a:tcPr marT="45723" marB="45723" anchor="ctr"/>
                </a:tc>
                <a:tc>
                  <a:txBody>
                    <a:bodyPr/>
                    <a:lstStyle/>
                    <a:p>
                      <a:r>
                        <a:rPr lang="en-US" altLang="zh-CN" sz="2000" baseline="0" dirty="0">
                          <a:latin typeface="Arial" panose="020B0604020202020204" pitchFamily="34" charset="0"/>
                          <a:ea typeface="微软雅黑" panose="020B0503020204020204" pitchFamily="34" charset="-122"/>
                        </a:rPr>
                        <a:t>what</a:t>
                      </a:r>
                      <a:r>
                        <a:rPr lang="zh-CN" altLang="en-US" sz="2000" baseline="0" dirty="0">
                          <a:latin typeface="Arial" panose="020B0604020202020204" pitchFamily="34" charset="0"/>
                          <a:ea typeface="微软雅黑" panose="020B0503020204020204" pitchFamily="34" charset="-122"/>
                        </a:rPr>
                        <a:t>，简单</a:t>
                      </a:r>
                    </a:p>
                  </a:txBody>
                  <a:tcPr marT="45723" marB="45723" anchor="ctr"/>
                </a:tc>
                <a:extLst>
                  <a:ext uri="{0D108BD9-81ED-4DB2-BD59-A6C34878D82A}">
                    <a16:rowId xmlns:a16="http://schemas.microsoft.com/office/drawing/2014/main" val="10003"/>
                  </a:ext>
                </a:extLst>
              </a:tr>
              <a:tr h="801822">
                <a:tc>
                  <a:txBody>
                    <a:bodyPr/>
                    <a:lstStyle/>
                    <a:p>
                      <a:r>
                        <a:rPr lang="zh-CN" altLang="en-US" sz="2000" baseline="0" dirty="0">
                          <a:latin typeface="Arial" panose="020B0604020202020204" pitchFamily="34" charset="0"/>
                          <a:ea typeface="微软雅黑" panose="020B0503020204020204" pitchFamily="34" charset="-122"/>
                        </a:rPr>
                        <a:t>适用场景</a:t>
                      </a:r>
                    </a:p>
                  </a:txBody>
                  <a:tcPr marT="45723" marB="45723" anchor="ctr"/>
                </a:tc>
                <a:tc>
                  <a:txBody>
                    <a:bodyPr/>
                    <a:lstStyle/>
                    <a:p>
                      <a:r>
                        <a:rPr lang="zh-CN" altLang="en-US" sz="2000" baseline="0" dirty="0">
                          <a:latin typeface="Arial" panose="020B0604020202020204" pitchFamily="34" charset="0"/>
                          <a:ea typeface="微软雅黑" panose="020B0503020204020204" pitchFamily="34" charset="-122"/>
                        </a:rPr>
                        <a:t>实时、细粒度计算、计算密集型</a:t>
                      </a:r>
                    </a:p>
                  </a:txBody>
                  <a:tcPr marT="45723" marB="45723" anchor="ctr"/>
                </a:tc>
                <a:tc>
                  <a:txBody>
                    <a:bodyPr/>
                    <a:lstStyle/>
                    <a:p>
                      <a:r>
                        <a:rPr lang="zh-CN" altLang="en-US" sz="2000" baseline="0" dirty="0">
                          <a:latin typeface="Arial" panose="020B0604020202020204" pitchFamily="34" charset="0"/>
                          <a:ea typeface="微软雅黑" panose="020B0503020204020204" pitchFamily="34" charset="-122"/>
                        </a:rPr>
                        <a:t>批处理、非实时、数据密集型</a:t>
                      </a:r>
                    </a:p>
                  </a:txBody>
                  <a:tcPr marT="45723" marB="45723" anchor="ctr"/>
                </a:tc>
                <a:extLst>
                  <a:ext uri="{0D108BD9-81ED-4DB2-BD59-A6C34878D82A}">
                    <a16:rowId xmlns:a16="http://schemas.microsoft.com/office/drawing/2014/main" val="10004"/>
                  </a:ext>
                </a:extLst>
              </a:tr>
            </a:tbl>
          </a:graphicData>
        </a:graphic>
      </p:graphicFrame>
      <p:sp>
        <p:nvSpPr>
          <p:cNvPr id="3" name="灯片编号占位符 2">
            <a:extLst>
              <a:ext uri="{FF2B5EF4-FFF2-40B4-BE49-F238E27FC236}">
                <a16:creationId xmlns:a16="http://schemas.microsoft.com/office/drawing/2014/main" id="{928C6FCA-9BFC-C241-B786-4A85B0A39BA2}"/>
              </a:ext>
            </a:extLst>
          </p:cNvPr>
          <p:cNvSpPr>
            <a:spLocks noGrp="1"/>
          </p:cNvSpPr>
          <p:nvPr>
            <p:ph type="sldNum" sz="quarter" idx="12"/>
          </p:nvPr>
        </p:nvSpPr>
        <p:spPr/>
        <p:txBody>
          <a:bodyPr/>
          <a:lstStyle/>
          <a:p>
            <a:fld id="{B13F0FA4-29F4-4B1D-A16B-0D7169EBD889}" type="slidenum">
              <a:rPr lang="en-US" smtClean="0"/>
              <a:t>31</a:t>
            </a:fld>
            <a:endParaRPr lang="en-US"/>
          </a:p>
        </p:txBody>
      </p:sp>
    </p:spTree>
    <p:extLst>
      <p:ext uri="{BB962C8B-B14F-4D97-AF65-F5344CB8AC3E}">
        <p14:creationId xmlns:p14="http://schemas.microsoft.com/office/powerpoint/2010/main" val="29300287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A6851-8904-4ABD-8A89-2D991B3599A9}"/>
              </a:ext>
            </a:extLst>
          </p:cNvPr>
          <p:cNvSpPr>
            <a:spLocks noGrp="1"/>
          </p:cNvSpPr>
          <p:nvPr>
            <p:ph type="title"/>
          </p:nvPr>
        </p:nvSpPr>
        <p:spPr/>
        <p:txBody>
          <a:bodyPr/>
          <a:lstStyle/>
          <a:p>
            <a:r>
              <a:rPr lang="en-US" altLang="zh-CN" dirty="0"/>
              <a:t>4.2 MapReduce</a:t>
            </a:r>
            <a:endParaRPr lang="zh-CN" altLang="en-US" dirty="0"/>
          </a:p>
        </p:txBody>
      </p:sp>
      <p:sp>
        <p:nvSpPr>
          <p:cNvPr id="3" name="Content Placeholder 2">
            <a:extLst>
              <a:ext uri="{FF2B5EF4-FFF2-40B4-BE49-F238E27FC236}">
                <a16:creationId xmlns:a16="http://schemas.microsoft.com/office/drawing/2014/main" id="{AF77F811-9053-4313-BFA1-2A7B197DC4F1}"/>
              </a:ext>
            </a:extLst>
          </p:cNvPr>
          <p:cNvSpPr>
            <a:spLocks noGrp="1"/>
          </p:cNvSpPr>
          <p:nvPr>
            <p:ph idx="1"/>
          </p:nvPr>
        </p:nvSpPr>
        <p:spPr>
          <a:xfrm>
            <a:off x="680483" y="1160756"/>
            <a:ext cx="10930269" cy="5351255"/>
          </a:xfrm>
        </p:spPr>
        <p:txBody>
          <a:bodyPr>
            <a:normAutofit/>
          </a:bodyPr>
          <a:lstStyle/>
          <a:p>
            <a:r>
              <a:rPr lang="en-US" altLang="zh-CN" dirty="0"/>
              <a:t>MapReduce</a:t>
            </a:r>
            <a:r>
              <a:rPr lang="zh-CN" altLang="en-US" dirty="0"/>
              <a:t>的工作原理</a:t>
            </a:r>
            <a:endParaRPr lang="en-US" altLang="zh-CN" dirty="0"/>
          </a:p>
          <a:p>
            <a:pPr lvl="1">
              <a:lnSpc>
                <a:spcPct val="130000"/>
              </a:lnSpc>
            </a:pPr>
            <a:r>
              <a:rPr lang="en-US" altLang="zh-CN" dirty="0"/>
              <a:t>MapReduce</a:t>
            </a:r>
            <a:r>
              <a:rPr lang="zh-CN" altLang="en-US" dirty="0"/>
              <a:t>采用“分而治之”的思想，把对大规模、相互间不具有计算依赖关系的数据集的操作，分发给多个节点共同完成，然后通过整合各个节点的中间结果，得到最终结果。</a:t>
            </a:r>
            <a:endParaRPr lang="en-US" altLang="zh-CN" dirty="0"/>
          </a:p>
          <a:p>
            <a:pPr lvl="1">
              <a:lnSpc>
                <a:spcPct val="130000"/>
              </a:lnSpc>
            </a:pPr>
            <a:r>
              <a:rPr lang="en-US" altLang="zh-CN" dirty="0"/>
              <a:t>MapReduce</a:t>
            </a:r>
            <a:r>
              <a:rPr lang="zh-CN" altLang="en-US" dirty="0"/>
              <a:t>设计的一个理念就是“计算向数据靠拢”，而不是“数据向计算靠拢”，因为，移动数据需要大量的网络传输开销</a:t>
            </a:r>
            <a:endParaRPr lang="en-US" altLang="zh-CN" dirty="0"/>
          </a:p>
          <a:p>
            <a:pPr lvl="1">
              <a:lnSpc>
                <a:spcPct val="130000"/>
              </a:lnSpc>
            </a:pPr>
            <a:r>
              <a:rPr lang="en-US" altLang="zh-CN" dirty="0"/>
              <a:t>MapReduce</a:t>
            </a:r>
            <a:r>
              <a:rPr lang="zh-CN" altLang="en-US" dirty="0"/>
              <a:t>框架采用了</a:t>
            </a:r>
            <a:r>
              <a:rPr lang="en-US" altLang="zh-CN" dirty="0"/>
              <a:t>Master/Slave</a:t>
            </a:r>
            <a:r>
              <a:rPr lang="zh-CN" altLang="en-US" dirty="0"/>
              <a:t>架构，包括一个</a:t>
            </a:r>
            <a:r>
              <a:rPr lang="en-US" altLang="zh-CN" dirty="0"/>
              <a:t>Master</a:t>
            </a:r>
            <a:r>
              <a:rPr lang="zh-CN" altLang="en-US" dirty="0"/>
              <a:t>和若干个</a:t>
            </a:r>
            <a:r>
              <a:rPr lang="en-US" altLang="zh-CN" dirty="0"/>
              <a:t>Slave</a:t>
            </a:r>
            <a:r>
              <a:rPr lang="zh-CN" altLang="en-US" dirty="0"/>
              <a:t>。</a:t>
            </a:r>
            <a:r>
              <a:rPr lang="en-US" altLang="zh-CN" dirty="0"/>
              <a:t>Master</a:t>
            </a:r>
            <a:r>
              <a:rPr lang="zh-CN" altLang="en-US" dirty="0"/>
              <a:t>上运行</a:t>
            </a:r>
            <a:r>
              <a:rPr lang="en-US" altLang="zh-CN" dirty="0" err="1"/>
              <a:t>JobTracker</a:t>
            </a:r>
            <a:r>
              <a:rPr lang="zh-CN" altLang="en-US" dirty="0"/>
              <a:t>，</a:t>
            </a:r>
            <a:r>
              <a:rPr lang="en-US" altLang="zh-CN" dirty="0"/>
              <a:t>Slave</a:t>
            </a:r>
            <a:r>
              <a:rPr lang="zh-CN" altLang="en-US" dirty="0"/>
              <a:t>上运行</a:t>
            </a:r>
            <a:r>
              <a:rPr lang="en-US" altLang="zh-CN" dirty="0" err="1"/>
              <a:t>TaskTracker</a:t>
            </a:r>
            <a:r>
              <a:rPr lang="en-US" altLang="zh-CN" dirty="0"/>
              <a:t> </a:t>
            </a:r>
          </a:p>
          <a:p>
            <a:pPr lvl="1">
              <a:lnSpc>
                <a:spcPct val="130000"/>
              </a:lnSpc>
            </a:pPr>
            <a:r>
              <a:rPr lang="en-US" altLang="zh-CN" dirty="0"/>
              <a:t>Hadoop</a:t>
            </a:r>
            <a:r>
              <a:rPr lang="zh-CN" altLang="en-US" dirty="0"/>
              <a:t>框架是用</a:t>
            </a:r>
            <a:r>
              <a:rPr lang="en-US" altLang="zh-CN" dirty="0"/>
              <a:t>Java</a:t>
            </a:r>
            <a:r>
              <a:rPr lang="zh-CN" altLang="en-US" dirty="0"/>
              <a:t>实现，但是，</a:t>
            </a:r>
            <a:r>
              <a:rPr lang="en-US" altLang="zh-CN" dirty="0"/>
              <a:t>MapReduce</a:t>
            </a:r>
            <a:r>
              <a:rPr lang="zh-CN" altLang="en-US" dirty="0"/>
              <a:t>应用则不一定要用</a:t>
            </a:r>
            <a:r>
              <a:rPr lang="en-US" altLang="zh-CN" dirty="0"/>
              <a:t>Java</a:t>
            </a:r>
            <a:r>
              <a:rPr lang="zh-CN" altLang="en-US" dirty="0"/>
              <a:t>来写 </a:t>
            </a:r>
          </a:p>
          <a:p>
            <a:pPr lvl="1">
              <a:lnSpc>
                <a:spcPct val="130000"/>
              </a:lnSpc>
            </a:pPr>
            <a:r>
              <a:rPr lang="en-US" altLang="zh-CN" dirty="0"/>
              <a:t>MapReduce</a:t>
            </a:r>
            <a:r>
              <a:rPr lang="zh-CN" altLang="en-US" dirty="0"/>
              <a:t>是面向大数据并行处理的</a:t>
            </a:r>
            <a:r>
              <a:rPr lang="zh-CN" altLang="en-US" b="1" dirty="0"/>
              <a:t>编程模型</a:t>
            </a:r>
            <a:r>
              <a:rPr lang="zh-CN" altLang="en-US" dirty="0"/>
              <a:t>、</a:t>
            </a:r>
            <a:r>
              <a:rPr lang="zh-CN" altLang="en-US" b="1" dirty="0"/>
              <a:t>计算框架</a:t>
            </a:r>
            <a:r>
              <a:rPr lang="zh-CN" altLang="en-US" dirty="0"/>
              <a:t>和</a:t>
            </a:r>
            <a:r>
              <a:rPr lang="zh-CN" altLang="en-US" b="1" dirty="0"/>
              <a:t>计算平台</a:t>
            </a:r>
            <a:endParaRPr lang="en-US" altLang="zh-CN" b="1" dirty="0"/>
          </a:p>
          <a:p>
            <a:pPr lvl="1"/>
            <a:endParaRPr lang="zh-CN" altLang="en-US" dirty="0"/>
          </a:p>
        </p:txBody>
      </p:sp>
      <p:sp>
        <p:nvSpPr>
          <p:cNvPr id="4" name="灯片编号占位符 3">
            <a:extLst>
              <a:ext uri="{FF2B5EF4-FFF2-40B4-BE49-F238E27FC236}">
                <a16:creationId xmlns:a16="http://schemas.microsoft.com/office/drawing/2014/main" id="{61926D4A-DCFC-3E46-AA86-D73F2FC1727E}"/>
              </a:ext>
            </a:extLst>
          </p:cNvPr>
          <p:cNvSpPr>
            <a:spLocks noGrp="1"/>
          </p:cNvSpPr>
          <p:nvPr>
            <p:ph type="sldNum" sz="quarter" idx="12"/>
          </p:nvPr>
        </p:nvSpPr>
        <p:spPr/>
        <p:txBody>
          <a:bodyPr/>
          <a:lstStyle/>
          <a:p>
            <a:fld id="{B13F0FA4-29F4-4B1D-A16B-0D7169EBD889}" type="slidenum">
              <a:rPr lang="en-US" smtClean="0"/>
              <a:t>32</a:t>
            </a:fld>
            <a:endParaRPr lang="en-US"/>
          </a:p>
        </p:txBody>
      </p:sp>
    </p:spTree>
    <p:extLst>
      <p:ext uri="{BB962C8B-B14F-4D97-AF65-F5344CB8AC3E}">
        <p14:creationId xmlns:p14="http://schemas.microsoft.com/office/powerpoint/2010/main" val="37724810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A7BA7-C122-4FA5-9BAD-FE1BE32EC70D}"/>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B3A0F2ED-45F3-476B-A193-C393A5573249}"/>
              </a:ext>
            </a:extLst>
          </p:cNvPr>
          <p:cNvSpPr>
            <a:spLocks noGrp="1"/>
          </p:cNvSpPr>
          <p:nvPr>
            <p:ph idx="1"/>
          </p:nvPr>
        </p:nvSpPr>
        <p:spPr/>
        <p:txBody>
          <a:bodyPr/>
          <a:lstStyle/>
          <a:p>
            <a:pPr marL="514350" indent="-514350">
              <a:buFont typeface="+mj-lt"/>
              <a:buAutoNum type="arabicPeriod"/>
            </a:pPr>
            <a:r>
              <a:rPr lang="zh-CN" altLang="en-US" dirty="0"/>
              <a:t>构建抽象并行编程模型</a:t>
            </a:r>
            <a:endParaRPr lang="en-US" altLang="zh-CN" dirty="0"/>
          </a:p>
          <a:p>
            <a:pPr lvl="1"/>
            <a:r>
              <a:rPr lang="zh-CN" altLang="en-US" dirty="0"/>
              <a:t>借助函数式程序设计语言</a:t>
            </a:r>
            <a:r>
              <a:rPr lang="en-US" altLang="zh-CN" dirty="0"/>
              <a:t>LISP</a:t>
            </a:r>
            <a:r>
              <a:rPr lang="zh-CN" altLang="en-US" dirty="0"/>
              <a:t>的设计思想，定义</a:t>
            </a:r>
            <a:r>
              <a:rPr lang="en-US" altLang="zh-CN" dirty="0"/>
              <a:t>map</a:t>
            </a:r>
            <a:r>
              <a:rPr lang="zh-CN" altLang="en-US" dirty="0"/>
              <a:t>和</a:t>
            </a:r>
            <a:r>
              <a:rPr lang="en-US" altLang="zh-CN" dirty="0"/>
              <a:t>reduce</a:t>
            </a:r>
            <a:r>
              <a:rPr lang="zh-CN" altLang="en-US" dirty="0"/>
              <a:t>两个抽象的编程接口，实现基本的并行计算任务，以简单、方便地完成大规模数据的编程和计算处理。两个函数的输入、输出以及中间结果都是</a:t>
            </a:r>
            <a:r>
              <a:rPr lang="en-US" altLang="zh-CN" dirty="0"/>
              <a:t>&lt;key, value&gt;</a:t>
            </a:r>
            <a:r>
              <a:rPr lang="zh-CN" altLang="en-US" dirty="0"/>
              <a:t>键值对的形式，即：</a:t>
            </a:r>
            <a:endParaRPr lang="en-US" altLang="zh-CN" dirty="0"/>
          </a:p>
          <a:p>
            <a:pPr marL="1371600" lvl="2" indent="-457200">
              <a:buFont typeface="+mj-lt"/>
              <a:buAutoNum type="arabicParenR"/>
            </a:pPr>
            <a:r>
              <a:rPr lang="en-US" altLang="zh-CN" dirty="0"/>
              <a:t>map</a:t>
            </a:r>
            <a:r>
              <a:rPr lang="zh-CN" altLang="en-US" dirty="0"/>
              <a:t>（映射）：</a:t>
            </a:r>
            <a:r>
              <a:rPr lang="en-US" altLang="zh-CN" dirty="0"/>
              <a:t>&lt;k1, v1&gt; </a:t>
            </a:r>
            <a:r>
              <a:rPr lang="en-US" altLang="zh-CN" dirty="0">
                <a:latin typeface="Calibri" panose="020F0502020204030204" pitchFamily="34" charset="0"/>
                <a:cs typeface="Calibri" panose="020F0502020204030204" pitchFamily="34" charset="0"/>
              </a:rPr>
              <a:t>→ list (&lt;k2, v2&gt;)</a:t>
            </a:r>
            <a:endParaRPr lang="en-US" altLang="zh-CN" dirty="0"/>
          </a:p>
          <a:p>
            <a:pPr marL="1371600" lvl="2" indent="-457200">
              <a:buFont typeface="+mj-lt"/>
              <a:buAutoNum type="arabicParenR"/>
            </a:pPr>
            <a:r>
              <a:rPr lang="en-US" altLang="zh-CN" dirty="0"/>
              <a:t>reduce</a:t>
            </a:r>
            <a:r>
              <a:rPr lang="zh-CN" altLang="en-US" dirty="0"/>
              <a:t>（化简）：</a:t>
            </a:r>
            <a:r>
              <a:rPr lang="en-US" altLang="zh-CN" dirty="0"/>
              <a:t>&lt;k2, list (v2)&gt; </a:t>
            </a:r>
            <a:r>
              <a:rPr lang="en-US" altLang="zh-CN" dirty="0">
                <a:latin typeface="Calibri" panose="020F0502020204030204" pitchFamily="34" charset="0"/>
                <a:cs typeface="Calibri" panose="020F0502020204030204" pitchFamily="34" charset="0"/>
              </a:rPr>
              <a:t>→ list (&lt;k3, v3&gt;)</a:t>
            </a:r>
            <a:endParaRPr lang="en-US" dirty="0"/>
          </a:p>
        </p:txBody>
      </p:sp>
      <p:sp>
        <p:nvSpPr>
          <p:cNvPr id="4" name="灯片编号占位符 3">
            <a:extLst>
              <a:ext uri="{FF2B5EF4-FFF2-40B4-BE49-F238E27FC236}">
                <a16:creationId xmlns:a16="http://schemas.microsoft.com/office/drawing/2014/main" id="{D3C4E0E1-4FC7-FF41-80D3-D54B654B0085}"/>
              </a:ext>
            </a:extLst>
          </p:cNvPr>
          <p:cNvSpPr>
            <a:spLocks noGrp="1"/>
          </p:cNvSpPr>
          <p:nvPr>
            <p:ph type="sldNum" sz="quarter" idx="12"/>
          </p:nvPr>
        </p:nvSpPr>
        <p:spPr/>
        <p:txBody>
          <a:bodyPr/>
          <a:lstStyle/>
          <a:p>
            <a:fld id="{B13F0FA4-29F4-4B1D-A16B-0D7169EBD889}" type="slidenum">
              <a:rPr lang="en-US" smtClean="0"/>
              <a:t>33</a:t>
            </a:fld>
            <a:endParaRPr lang="en-US"/>
          </a:p>
        </p:txBody>
      </p:sp>
      <p:pic>
        <p:nvPicPr>
          <p:cNvPr id="5" name="Picture 4"/>
          <p:cNvPicPr>
            <a:picLocks noChangeAspect="1"/>
          </p:cNvPicPr>
          <p:nvPr/>
        </p:nvPicPr>
        <p:blipFill>
          <a:blip r:embed="rId2"/>
          <a:stretch>
            <a:fillRect/>
          </a:stretch>
        </p:blipFill>
        <p:spPr>
          <a:xfrm>
            <a:off x="3367453" y="4149176"/>
            <a:ext cx="4690612" cy="2313903"/>
          </a:xfrm>
          <a:prstGeom prst="rect">
            <a:avLst/>
          </a:prstGeom>
          <a:noFill/>
          <a:ln w="9525">
            <a:noFill/>
          </a:ln>
        </p:spPr>
      </p:pic>
    </p:spTree>
    <p:extLst>
      <p:ext uri="{BB962C8B-B14F-4D97-AF65-F5344CB8AC3E}">
        <p14:creationId xmlns:p14="http://schemas.microsoft.com/office/powerpoint/2010/main" val="23408164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124C5-885D-4E05-864F-E1E9414AF692}"/>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EACB44BA-2DF9-43BD-A748-A0DC99CD7449}"/>
              </a:ext>
            </a:extLst>
          </p:cNvPr>
          <p:cNvSpPr>
            <a:spLocks noGrp="1"/>
          </p:cNvSpPr>
          <p:nvPr>
            <p:ph idx="1"/>
          </p:nvPr>
        </p:nvSpPr>
        <p:spPr/>
        <p:txBody>
          <a:bodyPr/>
          <a:lstStyle/>
          <a:p>
            <a:pPr marL="514350" indent="-514350">
              <a:buFont typeface="+mj-lt"/>
              <a:buAutoNum type="arabicPeriod" startAt="2"/>
            </a:pPr>
            <a:r>
              <a:rPr lang="zh-CN" altLang="en-US" dirty="0"/>
              <a:t>提供统一的并行计算框架</a:t>
            </a:r>
            <a:endParaRPr lang="en-US" altLang="zh-CN" dirty="0"/>
          </a:p>
          <a:p>
            <a:pPr lvl="1"/>
            <a:r>
              <a:rPr lang="zh-CN" altLang="en-US" dirty="0"/>
              <a:t>能自动完成计算任务的并行化处理，自动划分计算数据，自动分配和执行任务以及收集计算结果，处理数据与计算任务的同步，并负责系统通信、负责平衡、计算性能优化处理，还能自动处理系统节点出错检测和失效恢复，为程序员隐藏绝大多数系统层面的处理细节，减轻开发人员的负担</a:t>
            </a:r>
            <a:endParaRPr lang="en-US" dirty="0"/>
          </a:p>
        </p:txBody>
      </p:sp>
      <p:sp>
        <p:nvSpPr>
          <p:cNvPr id="4" name="灯片编号占位符 3">
            <a:extLst>
              <a:ext uri="{FF2B5EF4-FFF2-40B4-BE49-F238E27FC236}">
                <a16:creationId xmlns:a16="http://schemas.microsoft.com/office/drawing/2014/main" id="{403945F7-1812-5747-80E3-5BF9A137C307}"/>
              </a:ext>
            </a:extLst>
          </p:cNvPr>
          <p:cNvSpPr>
            <a:spLocks noGrp="1"/>
          </p:cNvSpPr>
          <p:nvPr>
            <p:ph type="sldNum" sz="quarter" idx="12"/>
          </p:nvPr>
        </p:nvSpPr>
        <p:spPr/>
        <p:txBody>
          <a:bodyPr/>
          <a:lstStyle/>
          <a:p>
            <a:fld id="{B13F0FA4-29F4-4B1D-A16B-0D7169EBD889}" type="slidenum">
              <a:rPr lang="en-US" smtClean="0"/>
              <a:t>34</a:t>
            </a:fld>
            <a:endParaRPr lang="en-US"/>
          </a:p>
        </p:txBody>
      </p:sp>
    </p:spTree>
    <p:extLst>
      <p:ext uri="{BB962C8B-B14F-4D97-AF65-F5344CB8AC3E}">
        <p14:creationId xmlns:p14="http://schemas.microsoft.com/office/powerpoint/2010/main" val="25502763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A829B-3081-4963-967C-757E16D48C32}"/>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5CF4C7FC-9258-424D-A17D-2F189085C709}"/>
              </a:ext>
            </a:extLst>
          </p:cNvPr>
          <p:cNvSpPr>
            <a:spLocks noGrp="1"/>
          </p:cNvSpPr>
          <p:nvPr>
            <p:ph idx="1"/>
          </p:nvPr>
        </p:nvSpPr>
        <p:spPr/>
        <p:txBody>
          <a:bodyPr/>
          <a:lstStyle/>
          <a:p>
            <a:pPr marL="514350" indent="-514350">
              <a:buFont typeface="+mj-lt"/>
              <a:buAutoNum type="arabicPeriod" startAt="3"/>
            </a:pPr>
            <a:r>
              <a:rPr lang="zh-CN" altLang="en-US" dirty="0"/>
              <a:t>搭建高性能并行计算平台</a:t>
            </a:r>
            <a:endParaRPr lang="en-US" altLang="zh-CN" dirty="0"/>
          </a:p>
          <a:p>
            <a:pPr lvl="1"/>
            <a:r>
              <a:rPr lang="zh-CN" altLang="en-US" dirty="0"/>
              <a:t>能将现有成百上千台的普通服务器搭建成分布式并行计算集群，借助软件手段，将相互不具有计算依赖关系的大数据，采用分而治之的思想，分派到这些成百上千个节点上并行计算，确保高效的处理速度</a:t>
            </a:r>
            <a:endParaRPr lang="en-US" altLang="zh-CN" dirty="0"/>
          </a:p>
          <a:p>
            <a:pPr marL="971550" lvl="1" indent="-514350">
              <a:buFont typeface="+mj-lt"/>
              <a:buAutoNum type="arabicPeriod" startAt="3"/>
            </a:pPr>
            <a:endParaRPr lang="en-US" dirty="0"/>
          </a:p>
        </p:txBody>
      </p:sp>
      <p:sp>
        <p:nvSpPr>
          <p:cNvPr id="4" name="灯片编号占位符 3">
            <a:extLst>
              <a:ext uri="{FF2B5EF4-FFF2-40B4-BE49-F238E27FC236}">
                <a16:creationId xmlns:a16="http://schemas.microsoft.com/office/drawing/2014/main" id="{DBBE57D5-BC30-C345-A665-EB41DEDB14EA}"/>
              </a:ext>
            </a:extLst>
          </p:cNvPr>
          <p:cNvSpPr>
            <a:spLocks noGrp="1"/>
          </p:cNvSpPr>
          <p:nvPr>
            <p:ph type="sldNum" sz="quarter" idx="12"/>
          </p:nvPr>
        </p:nvSpPr>
        <p:spPr/>
        <p:txBody>
          <a:bodyPr/>
          <a:lstStyle/>
          <a:p>
            <a:fld id="{B13F0FA4-29F4-4B1D-A16B-0D7169EBD889}" type="slidenum">
              <a:rPr lang="en-US" smtClean="0"/>
              <a:t>35</a:t>
            </a:fld>
            <a:endParaRPr lang="en-US"/>
          </a:p>
        </p:txBody>
      </p:sp>
    </p:spTree>
    <p:extLst>
      <p:ext uri="{BB962C8B-B14F-4D97-AF65-F5344CB8AC3E}">
        <p14:creationId xmlns:p14="http://schemas.microsoft.com/office/powerpoint/2010/main" val="42323812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84AB-7C11-4113-B43C-9669F9597F70}"/>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9EFE2492-A869-4303-A6EB-BE71C5437983}"/>
              </a:ext>
            </a:extLst>
          </p:cNvPr>
          <p:cNvSpPr>
            <a:spLocks noGrp="1"/>
          </p:cNvSpPr>
          <p:nvPr>
            <p:ph idx="1"/>
          </p:nvPr>
        </p:nvSpPr>
        <p:spPr>
          <a:xfrm>
            <a:off x="657535" y="978194"/>
            <a:ext cx="10930269" cy="5016207"/>
          </a:xfrm>
        </p:spPr>
        <p:txBody>
          <a:bodyPr/>
          <a:lstStyle/>
          <a:p>
            <a:r>
              <a:rPr lang="en-US" dirty="0"/>
              <a:t>MapReduce</a:t>
            </a:r>
            <a:r>
              <a:rPr lang="zh-CN" altLang="en-US" dirty="0"/>
              <a:t>的体系结构</a:t>
            </a:r>
            <a:endParaRPr lang="en-US" dirty="0"/>
          </a:p>
        </p:txBody>
      </p:sp>
      <p:sp>
        <p:nvSpPr>
          <p:cNvPr id="5" name="矩形 5">
            <a:extLst>
              <a:ext uri="{FF2B5EF4-FFF2-40B4-BE49-F238E27FC236}">
                <a16:creationId xmlns:a16="http://schemas.microsoft.com/office/drawing/2014/main" id="{406AE8A7-9EC8-4D41-8B87-A1FFF28CF211}"/>
              </a:ext>
            </a:extLst>
          </p:cNvPr>
          <p:cNvSpPr>
            <a:spLocks noChangeArrowheads="1"/>
          </p:cNvSpPr>
          <p:nvPr/>
        </p:nvSpPr>
        <p:spPr bwMode="auto">
          <a:xfrm>
            <a:off x="1385721" y="1400662"/>
            <a:ext cx="1020208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ea typeface="微软雅黑" panose="020B0503020204020204" pitchFamily="34" charset="-122"/>
                <a:cs typeface="Arial" panose="020B0604020202020204" pitchFamily="34" charset="0"/>
              </a:rPr>
              <a:t>MapReduce</a:t>
            </a:r>
            <a:r>
              <a:rPr lang="zh-CN" altLang="en-US" sz="2400" dirty="0">
                <a:ea typeface="微软雅黑" panose="020B0503020204020204" pitchFamily="34" charset="-122"/>
                <a:cs typeface="Arial" panose="020B0604020202020204" pitchFamily="34" charset="0"/>
              </a:rPr>
              <a:t>体系结构</a:t>
            </a:r>
            <a:r>
              <a:rPr lang="zh-CN" altLang="zh-CN" sz="2400" dirty="0">
                <a:ea typeface="微软雅黑" panose="020B0503020204020204" pitchFamily="34" charset="-122"/>
                <a:cs typeface="Arial" panose="020B0604020202020204" pitchFamily="34" charset="0"/>
              </a:rPr>
              <a:t>主要由四个部分组成，分别是：</a:t>
            </a:r>
            <a:r>
              <a:rPr lang="en-US" altLang="zh-CN" sz="2400" dirty="0">
                <a:ea typeface="微软雅黑" panose="020B0503020204020204" pitchFamily="34" charset="-122"/>
                <a:cs typeface="Arial" panose="020B0604020202020204" pitchFamily="34" charset="0"/>
              </a:rPr>
              <a:t>Client</a:t>
            </a:r>
            <a:r>
              <a:rPr lang="zh-CN" altLang="zh-CN" sz="2400" dirty="0">
                <a:ea typeface="微软雅黑" panose="020B0503020204020204" pitchFamily="34" charset="-122"/>
                <a:cs typeface="Arial" panose="020B0604020202020204" pitchFamily="34" charset="0"/>
              </a:rPr>
              <a:t>、</a:t>
            </a:r>
            <a:r>
              <a:rPr lang="en-US" altLang="zh-CN" sz="2400" dirty="0" err="1">
                <a:ea typeface="微软雅黑" panose="020B0503020204020204" pitchFamily="34" charset="-122"/>
                <a:cs typeface="Arial" panose="020B0604020202020204" pitchFamily="34" charset="0"/>
              </a:rPr>
              <a:t>JobTracker</a:t>
            </a:r>
            <a:r>
              <a:rPr lang="zh-CN" altLang="zh-CN" sz="2400" dirty="0">
                <a:ea typeface="微软雅黑" panose="020B0503020204020204" pitchFamily="34" charset="-122"/>
                <a:cs typeface="Arial" panose="020B0604020202020204" pitchFamily="34" charset="0"/>
              </a:rPr>
              <a:t>、</a:t>
            </a:r>
            <a:r>
              <a:rPr lang="en-US" altLang="zh-CN" sz="2400" dirty="0" err="1">
                <a:ea typeface="微软雅黑" panose="020B0503020204020204" pitchFamily="34" charset="-122"/>
                <a:cs typeface="Arial" panose="020B0604020202020204" pitchFamily="34" charset="0"/>
              </a:rPr>
              <a:t>TaskTracker</a:t>
            </a:r>
            <a:r>
              <a:rPr lang="zh-CN" altLang="zh-CN" sz="2400" dirty="0">
                <a:ea typeface="微软雅黑" panose="020B0503020204020204" pitchFamily="34" charset="-122"/>
                <a:cs typeface="Arial" panose="020B0604020202020204" pitchFamily="34" charset="0"/>
              </a:rPr>
              <a:t>以及</a:t>
            </a:r>
            <a:r>
              <a:rPr lang="en-US" altLang="zh-CN" sz="2400" dirty="0">
                <a:ea typeface="微软雅黑" panose="020B0503020204020204" pitchFamily="34" charset="-122"/>
                <a:cs typeface="Arial" panose="020B0604020202020204" pitchFamily="34" charset="0"/>
              </a:rPr>
              <a:t>Task</a:t>
            </a:r>
            <a:endParaRPr lang="zh-CN" altLang="en-US" sz="2400" dirty="0">
              <a:ea typeface="微软雅黑" panose="020B0503020204020204" pitchFamily="34" charset="-122"/>
              <a:cs typeface="Arial" panose="020B0604020202020204" pitchFamily="34" charset="0"/>
            </a:endParaRPr>
          </a:p>
        </p:txBody>
      </p:sp>
      <p:grpSp>
        <p:nvGrpSpPr>
          <p:cNvPr id="6" name="组合 5">
            <a:extLst>
              <a:ext uri="{FF2B5EF4-FFF2-40B4-BE49-F238E27FC236}">
                <a16:creationId xmlns:a16="http://schemas.microsoft.com/office/drawing/2014/main" id="{E79A3978-4FAC-4E13-8977-4E7B0EAFF749}"/>
              </a:ext>
            </a:extLst>
          </p:cNvPr>
          <p:cNvGrpSpPr/>
          <p:nvPr/>
        </p:nvGrpSpPr>
        <p:grpSpPr>
          <a:xfrm>
            <a:off x="1617341" y="2328749"/>
            <a:ext cx="9056551" cy="3937907"/>
            <a:chOff x="2368" y="3572"/>
            <a:chExt cx="15018" cy="6808"/>
          </a:xfrm>
        </p:grpSpPr>
        <p:sp>
          <p:nvSpPr>
            <p:cNvPr id="7" name="圆角矩形 2">
              <a:extLst>
                <a:ext uri="{FF2B5EF4-FFF2-40B4-BE49-F238E27FC236}">
                  <a16:creationId xmlns:a16="http://schemas.microsoft.com/office/drawing/2014/main" id="{E595D059-A13C-4AF0-BFC2-050F7FEFC496}"/>
                </a:ext>
              </a:extLst>
            </p:cNvPr>
            <p:cNvSpPr/>
            <p:nvPr/>
          </p:nvSpPr>
          <p:spPr>
            <a:xfrm>
              <a:off x="8662" y="3965"/>
              <a:ext cx="2798" cy="18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Job Tracker</a:t>
              </a:r>
            </a:p>
          </p:txBody>
        </p:sp>
        <p:sp>
          <p:nvSpPr>
            <p:cNvPr id="8" name="矩形 7">
              <a:extLst>
                <a:ext uri="{FF2B5EF4-FFF2-40B4-BE49-F238E27FC236}">
                  <a16:creationId xmlns:a16="http://schemas.microsoft.com/office/drawing/2014/main" id="{0CE205F6-9678-4365-9B99-790E30D0600A}"/>
                </a:ext>
              </a:extLst>
            </p:cNvPr>
            <p:cNvSpPr/>
            <p:nvPr/>
          </p:nvSpPr>
          <p:spPr>
            <a:xfrm>
              <a:off x="3938" y="3904"/>
              <a:ext cx="2189" cy="5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Client</a:t>
              </a:r>
            </a:p>
          </p:txBody>
        </p:sp>
        <p:cxnSp>
          <p:nvCxnSpPr>
            <p:cNvPr id="9" name="直接箭头连接符 8">
              <a:extLst>
                <a:ext uri="{FF2B5EF4-FFF2-40B4-BE49-F238E27FC236}">
                  <a16:creationId xmlns:a16="http://schemas.microsoft.com/office/drawing/2014/main" id="{DE4D3B7D-3A0D-4735-A004-D994AFE761A6}"/>
                </a:ext>
              </a:extLst>
            </p:cNvPr>
            <p:cNvCxnSpPr>
              <a:stCxn id="8" idx="3"/>
              <a:endCxn id="8" idx="3"/>
            </p:cNvCxnSpPr>
            <p:nvPr/>
          </p:nvCxnSpPr>
          <p:spPr>
            <a:xfrm>
              <a:off x="6127" y="4176"/>
              <a:ext cx="0" cy="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CFEE463F-98B4-4980-BB30-80559361E1AD}"/>
                </a:ext>
              </a:extLst>
            </p:cNvPr>
            <p:cNvCxnSpPr>
              <a:stCxn id="8" idx="3"/>
              <a:endCxn id="7" idx="1"/>
            </p:cNvCxnSpPr>
            <p:nvPr/>
          </p:nvCxnSpPr>
          <p:spPr>
            <a:xfrm>
              <a:off x="6127" y="4176"/>
              <a:ext cx="2535" cy="735"/>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BE1D8ACD-D9EC-4DA3-8AC4-F659C37B487A}"/>
                </a:ext>
              </a:extLst>
            </p:cNvPr>
            <p:cNvCxnSpPr>
              <a:endCxn id="7" idx="1"/>
            </p:cNvCxnSpPr>
            <p:nvPr/>
          </p:nvCxnSpPr>
          <p:spPr>
            <a:xfrm>
              <a:off x="6083" y="4911"/>
              <a:ext cx="2579" cy="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B01875F1-5A2C-49C7-A2F0-C8527323EB82}"/>
                </a:ext>
              </a:extLst>
            </p:cNvPr>
            <p:cNvCxnSpPr>
              <a:endCxn id="7" idx="1"/>
            </p:cNvCxnSpPr>
            <p:nvPr/>
          </p:nvCxnSpPr>
          <p:spPr>
            <a:xfrm flipV="1">
              <a:off x="6083" y="4911"/>
              <a:ext cx="2579" cy="808"/>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081DB0F-309D-4982-A584-E28AC6A7B941}"/>
                </a:ext>
              </a:extLst>
            </p:cNvPr>
            <p:cNvCxnSpPr>
              <a:stCxn id="7" idx="3"/>
            </p:cNvCxnSpPr>
            <p:nvPr/>
          </p:nvCxnSpPr>
          <p:spPr>
            <a:xfrm>
              <a:off x="11460" y="4911"/>
              <a:ext cx="2320" cy="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9B4B97FA-BB16-418D-8C54-B56D7BC3AA17}"/>
                </a:ext>
              </a:extLst>
            </p:cNvPr>
            <p:cNvCxnSpPr>
              <a:stCxn id="7" idx="2"/>
              <a:endCxn id="25" idx="0"/>
            </p:cNvCxnSpPr>
            <p:nvPr/>
          </p:nvCxnSpPr>
          <p:spPr>
            <a:xfrm flipH="1">
              <a:off x="4883" y="5857"/>
              <a:ext cx="5178" cy="1765"/>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63760D2-2B77-45E7-9196-9AE1647A587E}"/>
                </a:ext>
              </a:extLst>
            </p:cNvPr>
            <p:cNvSpPr/>
            <p:nvPr/>
          </p:nvSpPr>
          <p:spPr>
            <a:xfrm>
              <a:off x="3913" y="4659"/>
              <a:ext cx="2189" cy="5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Client</a:t>
              </a:r>
            </a:p>
          </p:txBody>
        </p:sp>
        <p:sp>
          <p:nvSpPr>
            <p:cNvPr id="16" name="矩形 15">
              <a:extLst>
                <a:ext uri="{FF2B5EF4-FFF2-40B4-BE49-F238E27FC236}">
                  <a16:creationId xmlns:a16="http://schemas.microsoft.com/office/drawing/2014/main" id="{AD2FAE79-0787-4D7C-8689-80F17CA7BF4C}"/>
                </a:ext>
              </a:extLst>
            </p:cNvPr>
            <p:cNvSpPr/>
            <p:nvPr/>
          </p:nvSpPr>
          <p:spPr>
            <a:xfrm>
              <a:off x="3933" y="5459"/>
              <a:ext cx="2189" cy="5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Client</a:t>
              </a:r>
            </a:p>
          </p:txBody>
        </p:sp>
        <p:grpSp>
          <p:nvGrpSpPr>
            <p:cNvPr id="17" name="组合 16">
              <a:extLst>
                <a:ext uri="{FF2B5EF4-FFF2-40B4-BE49-F238E27FC236}">
                  <a16:creationId xmlns:a16="http://schemas.microsoft.com/office/drawing/2014/main" id="{051E15F5-7B51-4B76-94BF-DB87B7AA0F7A}"/>
                </a:ext>
              </a:extLst>
            </p:cNvPr>
            <p:cNvGrpSpPr/>
            <p:nvPr/>
          </p:nvGrpSpPr>
          <p:grpSpPr>
            <a:xfrm>
              <a:off x="3145" y="7622"/>
              <a:ext cx="13365" cy="2350"/>
              <a:chOff x="3250" y="8376"/>
              <a:chExt cx="13365" cy="2350"/>
            </a:xfrm>
          </p:grpSpPr>
          <p:sp>
            <p:nvSpPr>
              <p:cNvPr id="25" name="圆角矩形 5">
                <a:extLst>
                  <a:ext uri="{FF2B5EF4-FFF2-40B4-BE49-F238E27FC236}">
                    <a16:creationId xmlns:a16="http://schemas.microsoft.com/office/drawing/2014/main" id="{3BC62FF6-E93D-4D17-BAC6-838D288AE93E}"/>
                  </a:ext>
                </a:extLst>
              </p:cNvPr>
              <p:cNvSpPr/>
              <p:nvPr/>
            </p:nvSpPr>
            <p:spPr>
              <a:xfrm>
                <a:off x="3250" y="8376"/>
                <a:ext cx="3476" cy="23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34148CE9-633D-4316-8EE5-11E5F604F79E}"/>
                  </a:ext>
                </a:extLst>
              </p:cNvPr>
              <p:cNvSpPr/>
              <p:nvPr/>
            </p:nvSpPr>
            <p:spPr>
              <a:xfrm>
                <a:off x="3938" y="8674"/>
                <a:ext cx="2183" cy="4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TaskTracker</a:t>
                </a:r>
              </a:p>
            </p:txBody>
          </p:sp>
          <p:sp>
            <p:nvSpPr>
              <p:cNvPr id="27" name="矩形 26">
                <a:extLst>
                  <a:ext uri="{FF2B5EF4-FFF2-40B4-BE49-F238E27FC236}">
                    <a16:creationId xmlns:a16="http://schemas.microsoft.com/office/drawing/2014/main" id="{577878D8-D3D5-4664-9F0B-94F880FACAD6}"/>
                  </a:ext>
                </a:extLst>
              </p:cNvPr>
              <p:cNvSpPr/>
              <p:nvPr/>
            </p:nvSpPr>
            <p:spPr>
              <a:xfrm>
                <a:off x="3667" y="9459"/>
                <a:ext cx="1132" cy="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Map Task</a:t>
                </a:r>
              </a:p>
            </p:txBody>
          </p:sp>
          <p:sp>
            <p:nvSpPr>
              <p:cNvPr id="28" name="矩形 27">
                <a:extLst>
                  <a:ext uri="{FF2B5EF4-FFF2-40B4-BE49-F238E27FC236}">
                    <a16:creationId xmlns:a16="http://schemas.microsoft.com/office/drawing/2014/main" id="{C3AB20E3-2AE6-4823-9247-6DB1C35E390E}"/>
                  </a:ext>
                </a:extLst>
              </p:cNvPr>
              <p:cNvSpPr/>
              <p:nvPr/>
            </p:nvSpPr>
            <p:spPr>
              <a:xfrm>
                <a:off x="5277" y="9479"/>
                <a:ext cx="1132" cy="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Map Task</a:t>
                </a:r>
              </a:p>
            </p:txBody>
          </p:sp>
          <p:sp>
            <p:nvSpPr>
              <p:cNvPr id="29" name="矩形 28">
                <a:extLst>
                  <a:ext uri="{FF2B5EF4-FFF2-40B4-BE49-F238E27FC236}">
                    <a16:creationId xmlns:a16="http://schemas.microsoft.com/office/drawing/2014/main" id="{CF50D2A1-FE53-4A5A-9682-5D73F9DD1C02}"/>
                  </a:ext>
                </a:extLst>
              </p:cNvPr>
              <p:cNvSpPr/>
              <p:nvPr/>
            </p:nvSpPr>
            <p:spPr>
              <a:xfrm>
                <a:off x="4316" y="10017"/>
                <a:ext cx="1418" cy="4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Reduec Task</a:t>
                </a:r>
              </a:p>
            </p:txBody>
          </p:sp>
          <p:cxnSp>
            <p:nvCxnSpPr>
              <p:cNvPr id="30" name="直接箭头连接符 29">
                <a:extLst>
                  <a:ext uri="{FF2B5EF4-FFF2-40B4-BE49-F238E27FC236}">
                    <a16:creationId xmlns:a16="http://schemas.microsoft.com/office/drawing/2014/main" id="{92032B20-DE31-4385-B268-232332755712}"/>
                  </a:ext>
                </a:extLst>
              </p:cNvPr>
              <p:cNvCxnSpPr>
                <a:stCxn id="26" idx="2"/>
                <a:endCxn id="29" idx="0"/>
              </p:cNvCxnSpPr>
              <p:nvPr/>
            </p:nvCxnSpPr>
            <p:spPr>
              <a:xfrm flipH="1">
                <a:off x="5025" y="9119"/>
                <a:ext cx="5" cy="898"/>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B28B35D-F9B8-4DA1-81D4-740015CD3D55}"/>
                  </a:ext>
                </a:extLst>
              </p:cNvPr>
              <p:cNvCxnSpPr>
                <a:stCxn id="26" idx="2"/>
                <a:endCxn id="27" idx="0"/>
              </p:cNvCxnSpPr>
              <p:nvPr/>
            </p:nvCxnSpPr>
            <p:spPr>
              <a:xfrm flipH="1">
                <a:off x="4233" y="9119"/>
                <a:ext cx="797" cy="34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7DB56BA-70D2-4C32-AD3B-1923C1A85FFA}"/>
                  </a:ext>
                </a:extLst>
              </p:cNvPr>
              <p:cNvCxnSpPr>
                <a:stCxn id="26" idx="2"/>
                <a:endCxn id="28" idx="0"/>
              </p:cNvCxnSpPr>
              <p:nvPr/>
            </p:nvCxnSpPr>
            <p:spPr>
              <a:xfrm>
                <a:off x="5030" y="9119"/>
                <a:ext cx="813" cy="36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圆角矩形 33">
                <a:extLst>
                  <a:ext uri="{FF2B5EF4-FFF2-40B4-BE49-F238E27FC236}">
                    <a16:creationId xmlns:a16="http://schemas.microsoft.com/office/drawing/2014/main" id="{A68DEF51-2A7D-4D03-AD3A-D663F4E8EFA5}"/>
                  </a:ext>
                </a:extLst>
              </p:cNvPr>
              <p:cNvSpPr/>
              <p:nvPr/>
            </p:nvSpPr>
            <p:spPr>
              <a:xfrm>
                <a:off x="8416" y="8410"/>
                <a:ext cx="3476" cy="23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2961EF76-263F-435C-B8B5-1A1887A138B0}"/>
                  </a:ext>
                </a:extLst>
              </p:cNvPr>
              <p:cNvSpPr/>
              <p:nvPr/>
            </p:nvSpPr>
            <p:spPr>
              <a:xfrm>
                <a:off x="9104" y="8708"/>
                <a:ext cx="2183" cy="4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TaskTracker</a:t>
                </a:r>
                <a:endParaRPr lang="en-US" altLang="zh-CN" dirty="0">
                  <a:solidFill>
                    <a:schemeClr val="tx1"/>
                  </a:solidFill>
                </a:endParaRPr>
              </a:p>
            </p:txBody>
          </p:sp>
          <p:sp>
            <p:nvSpPr>
              <p:cNvPr id="35" name="矩形 34">
                <a:extLst>
                  <a:ext uri="{FF2B5EF4-FFF2-40B4-BE49-F238E27FC236}">
                    <a16:creationId xmlns:a16="http://schemas.microsoft.com/office/drawing/2014/main" id="{C5753A7B-D6A4-4B49-B397-57874FD1C2D1}"/>
                  </a:ext>
                </a:extLst>
              </p:cNvPr>
              <p:cNvSpPr/>
              <p:nvPr/>
            </p:nvSpPr>
            <p:spPr>
              <a:xfrm>
                <a:off x="8833" y="9493"/>
                <a:ext cx="1132" cy="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Map Task</a:t>
                </a:r>
              </a:p>
            </p:txBody>
          </p:sp>
          <p:sp>
            <p:nvSpPr>
              <p:cNvPr id="36" name="矩形 35">
                <a:extLst>
                  <a:ext uri="{FF2B5EF4-FFF2-40B4-BE49-F238E27FC236}">
                    <a16:creationId xmlns:a16="http://schemas.microsoft.com/office/drawing/2014/main" id="{547D505B-C58C-431A-9EF0-8046292197F7}"/>
                  </a:ext>
                </a:extLst>
              </p:cNvPr>
              <p:cNvSpPr/>
              <p:nvPr/>
            </p:nvSpPr>
            <p:spPr>
              <a:xfrm>
                <a:off x="10443" y="9513"/>
                <a:ext cx="1132" cy="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Map Task</a:t>
                </a:r>
              </a:p>
            </p:txBody>
          </p:sp>
          <p:sp>
            <p:nvSpPr>
              <p:cNvPr id="37" name="矩形 36">
                <a:extLst>
                  <a:ext uri="{FF2B5EF4-FFF2-40B4-BE49-F238E27FC236}">
                    <a16:creationId xmlns:a16="http://schemas.microsoft.com/office/drawing/2014/main" id="{94053C1B-BC1D-49EF-A68E-AE74AED85E14}"/>
                  </a:ext>
                </a:extLst>
              </p:cNvPr>
              <p:cNvSpPr/>
              <p:nvPr/>
            </p:nvSpPr>
            <p:spPr>
              <a:xfrm>
                <a:off x="9482" y="10051"/>
                <a:ext cx="1418" cy="4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Reduec Task</a:t>
                </a:r>
              </a:p>
            </p:txBody>
          </p:sp>
          <p:cxnSp>
            <p:nvCxnSpPr>
              <p:cNvPr id="38" name="直接箭头连接符 37">
                <a:extLst>
                  <a:ext uri="{FF2B5EF4-FFF2-40B4-BE49-F238E27FC236}">
                    <a16:creationId xmlns:a16="http://schemas.microsoft.com/office/drawing/2014/main" id="{EEE44E2F-F1F9-44F2-89B3-91DFAF13FEA8}"/>
                  </a:ext>
                </a:extLst>
              </p:cNvPr>
              <p:cNvCxnSpPr>
                <a:stCxn id="34" idx="2"/>
                <a:endCxn id="37" idx="0"/>
              </p:cNvCxnSpPr>
              <p:nvPr/>
            </p:nvCxnSpPr>
            <p:spPr>
              <a:xfrm flipH="1">
                <a:off x="10191" y="9153"/>
                <a:ext cx="5" cy="898"/>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2103D317-1491-473F-A093-0947778CF012}"/>
                  </a:ext>
                </a:extLst>
              </p:cNvPr>
              <p:cNvCxnSpPr>
                <a:stCxn id="34" idx="2"/>
                <a:endCxn id="35" idx="0"/>
              </p:cNvCxnSpPr>
              <p:nvPr/>
            </p:nvCxnSpPr>
            <p:spPr>
              <a:xfrm flipH="1">
                <a:off x="9399" y="9153"/>
                <a:ext cx="797" cy="34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A8636ABA-3C2A-4944-80F9-CFBC0F361EC2}"/>
                  </a:ext>
                </a:extLst>
              </p:cNvPr>
              <p:cNvCxnSpPr>
                <a:stCxn id="34" idx="2"/>
                <a:endCxn id="36" idx="0"/>
              </p:cNvCxnSpPr>
              <p:nvPr/>
            </p:nvCxnSpPr>
            <p:spPr>
              <a:xfrm>
                <a:off x="10196" y="9153"/>
                <a:ext cx="813" cy="36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圆角矩形 42">
                <a:extLst>
                  <a:ext uri="{FF2B5EF4-FFF2-40B4-BE49-F238E27FC236}">
                    <a16:creationId xmlns:a16="http://schemas.microsoft.com/office/drawing/2014/main" id="{3384863A-41D9-44DC-B211-D350938CF47A}"/>
                  </a:ext>
                </a:extLst>
              </p:cNvPr>
              <p:cNvSpPr/>
              <p:nvPr/>
            </p:nvSpPr>
            <p:spPr>
              <a:xfrm>
                <a:off x="13139" y="8410"/>
                <a:ext cx="3476" cy="23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99473287-C3CC-482A-9F64-C09BE8E76226}"/>
                  </a:ext>
                </a:extLst>
              </p:cNvPr>
              <p:cNvSpPr/>
              <p:nvPr/>
            </p:nvSpPr>
            <p:spPr>
              <a:xfrm>
                <a:off x="13827" y="8708"/>
                <a:ext cx="2183" cy="4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TaskTracker</a:t>
                </a:r>
              </a:p>
            </p:txBody>
          </p:sp>
          <p:sp>
            <p:nvSpPr>
              <p:cNvPr id="43" name="矩形 42">
                <a:extLst>
                  <a:ext uri="{FF2B5EF4-FFF2-40B4-BE49-F238E27FC236}">
                    <a16:creationId xmlns:a16="http://schemas.microsoft.com/office/drawing/2014/main" id="{125570E4-3A67-49FB-92C3-32B68B3ECAB5}"/>
                  </a:ext>
                </a:extLst>
              </p:cNvPr>
              <p:cNvSpPr/>
              <p:nvPr/>
            </p:nvSpPr>
            <p:spPr>
              <a:xfrm>
                <a:off x="13556" y="9493"/>
                <a:ext cx="1132" cy="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Map Task</a:t>
                </a:r>
              </a:p>
            </p:txBody>
          </p:sp>
          <p:sp>
            <p:nvSpPr>
              <p:cNvPr id="44" name="矩形 43">
                <a:extLst>
                  <a:ext uri="{FF2B5EF4-FFF2-40B4-BE49-F238E27FC236}">
                    <a16:creationId xmlns:a16="http://schemas.microsoft.com/office/drawing/2014/main" id="{015C239A-D10D-4709-A544-84EE6EBA854D}"/>
                  </a:ext>
                </a:extLst>
              </p:cNvPr>
              <p:cNvSpPr/>
              <p:nvPr/>
            </p:nvSpPr>
            <p:spPr>
              <a:xfrm>
                <a:off x="15166" y="9513"/>
                <a:ext cx="1132" cy="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Map Task</a:t>
                </a:r>
              </a:p>
            </p:txBody>
          </p:sp>
          <p:sp>
            <p:nvSpPr>
              <p:cNvPr id="45" name="矩形 44">
                <a:extLst>
                  <a:ext uri="{FF2B5EF4-FFF2-40B4-BE49-F238E27FC236}">
                    <a16:creationId xmlns:a16="http://schemas.microsoft.com/office/drawing/2014/main" id="{FBDD6D2E-5798-42A5-A357-214E89F0DE0F}"/>
                  </a:ext>
                </a:extLst>
              </p:cNvPr>
              <p:cNvSpPr/>
              <p:nvPr/>
            </p:nvSpPr>
            <p:spPr>
              <a:xfrm>
                <a:off x="14205" y="10051"/>
                <a:ext cx="1418" cy="4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Reduec Task</a:t>
                </a:r>
              </a:p>
            </p:txBody>
          </p:sp>
          <p:cxnSp>
            <p:nvCxnSpPr>
              <p:cNvPr id="46" name="直接箭头连接符 45">
                <a:extLst>
                  <a:ext uri="{FF2B5EF4-FFF2-40B4-BE49-F238E27FC236}">
                    <a16:creationId xmlns:a16="http://schemas.microsoft.com/office/drawing/2014/main" id="{3BEAA5E4-2157-44F2-9B07-0A0AA67EB322}"/>
                  </a:ext>
                </a:extLst>
              </p:cNvPr>
              <p:cNvCxnSpPr>
                <a:stCxn id="42" idx="2"/>
                <a:endCxn id="45" idx="0"/>
              </p:cNvCxnSpPr>
              <p:nvPr/>
            </p:nvCxnSpPr>
            <p:spPr>
              <a:xfrm flipH="1">
                <a:off x="14914" y="9153"/>
                <a:ext cx="5" cy="898"/>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244CCC3-4DC2-429F-B011-A52B64ABA649}"/>
                  </a:ext>
                </a:extLst>
              </p:cNvPr>
              <p:cNvCxnSpPr>
                <a:stCxn id="42" idx="2"/>
                <a:endCxn id="43" idx="0"/>
              </p:cNvCxnSpPr>
              <p:nvPr/>
            </p:nvCxnSpPr>
            <p:spPr>
              <a:xfrm flipH="1">
                <a:off x="14122" y="9153"/>
                <a:ext cx="797" cy="34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4C6B756D-9EDD-4F82-B0DB-06A7AC2816ED}"/>
                  </a:ext>
                </a:extLst>
              </p:cNvPr>
              <p:cNvCxnSpPr>
                <a:stCxn id="42" idx="2"/>
                <a:endCxn id="44" idx="0"/>
              </p:cNvCxnSpPr>
              <p:nvPr/>
            </p:nvCxnSpPr>
            <p:spPr>
              <a:xfrm>
                <a:off x="14919" y="9153"/>
                <a:ext cx="813" cy="36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 name="直接箭头连接符 17">
              <a:extLst>
                <a:ext uri="{FF2B5EF4-FFF2-40B4-BE49-F238E27FC236}">
                  <a16:creationId xmlns:a16="http://schemas.microsoft.com/office/drawing/2014/main" id="{1FE27ADD-9DCC-4E5E-B902-8B7B0DF53BF1}"/>
                </a:ext>
              </a:extLst>
            </p:cNvPr>
            <p:cNvCxnSpPr>
              <a:stCxn id="7" idx="2"/>
              <a:endCxn id="33" idx="0"/>
            </p:cNvCxnSpPr>
            <p:nvPr/>
          </p:nvCxnSpPr>
          <p:spPr>
            <a:xfrm flipH="1">
              <a:off x="10049" y="5857"/>
              <a:ext cx="12" cy="1799"/>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EB0D1DD-5674-4A9A-9035-76055C081B4A}"/>
                </a:ext>
              </a:extLst>
            </p:cNvPr>
            <p:cNvCxnSpPr>
              <a:stCxn id="7" idx="2"/>
              <a:endCxn id="41" idx="0"/>
            </p:cNvCxnSpPr>
            <p:nvPr/>
          </p:nvCxnSpPr>
          <p:spPr>
            <a:xfrm>
              <a:off x="10061" y="5857"/>
              <a:ext cx="4711" cy="1799"/>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2467DE7C-9B2B-4A11-9E1D-F8C24799B692}"/>
                </a:ext>
              </a:extLst>
            </p:cNvPr>
            <p:cNvSpPr/>
            <p:nvPr/>
          </p:nvSpPr>
          <p:spPr>
            <a:xfrm>
              <a:off x="13830" y="4176"/>
              <a:ext cx="2180" cy="14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Task Scheduler</a:t>
              </a:r>
              <a:endParaRPr lang="en-US" altLang="zh-CN">
                <a:solidFill>
                  <a:schemeClr val="tx1"/>
                </a:solidFill>
              </a:endParaRPr>
            </a:p>
          </p:txBody>
        </p:sp>
        <p:sp>
          <p:nvSpPr>
            <p:cNvPr id="21" name="文本框 20">
              <a:extLst>
                <a:ext uri="{FF2B5EF4-FFF2-40B4-BE49-F238E27FC236}">
                  <a16:creationId xmlns:a16="http://schemas.microsoft.com/office/drawing/2014/main" id="{307ADC1C-6DA3-4CE1-A9A6-6398365E03C9}"/>
                </a:ext>
              </a:extLst>
            </p:cNvPr>
            <p:cNvSpPr txBox="1"/>
            <p:nvPr/>
          </p:nvSpPr>
          <p:spPr>
            <a:xfrm>
              <a:off x="9422" y="6666"/>
              <a:ext cx="1337" cy="483"/>
            </a:xfrm>
            <a:prstGeom prst="rect">
              <a:avLst/>
            </a:prstGeom>
            <a:noFill/>
          </p:spPr>
          <p:txBody>
            <a:bodyPr wrap="none" rtlCol="0">
              <a:spAutoFit/>
            </a:bodyPr>
            <a:lstStyle/>
            <a:p>
              <a:r>
                <a:rPr lang="en-US" altLang="zh-CN" sz="1400"/>
                <a:t>Heatbeat</a:t>
              </a:r>
            </a:p>
          </p:txBody>
        </p:sp>
        <p:sp>
          <p:nvSpPr>
            <p:cNvPr id="22" name="文本框 21">
              <a:extLst>
                <a:ext uri="{FF2B5EF4-FFF2-40B4-BE49-F238E27FC236}">
                  <a16:creationId xmlns:a16="http://schemas.microsoft.com/office/drawing/2014/main" id="{42121746-C3A1-491A-AC47-36C25B6D76FD}"/>
                </a:ext>
              </a:extLst>
            </p:cNvPr>
            <p:cNvSpPr txBox="1"/>
            <p:nvPr/>
          </p:nvSpPr>
          <p:spPr>
            <a:xfrm>
              <a:off x="11951" y="6666"/>
              <a:ext cx="1337" cy="483"/>
            </a:xfrm>
            <a:prstGeom prst="rect">
              <a:avLst/>
            </a:prstGeom>
            <a:noFill/>
          </p:spPr>
          <p:txBody>
            <a:bodyPr wrap="none" rtlCol="0">
              <a:spAutoFit/>
            </a:bodyPr>
            <a:lstStyle/>
            <a:p>
              <a:r>
                <a:rPr lang="en-US" altLang="zh-CN" sz="1400"/>
                <a:t>Heatbeat</a:t>
              </a:r>
            </a:p>
          </p:txBody>
        </p:sp>
        <p:sp>
          <p:nvSpPr>
            <p:cNvPr id="23" name="文本框 22">
              <a:extLst>
                <a:ext uri="{FF2B5EF4-FFF2-40B4-BE49-F238E27FC236}">
                  <a16:creationId xmlns:a16="http://schemas.microsoft.com/office/drawing/2014/main" id="{742501C5-4845-4F60-BF58-1174AB3E6ECB}"/>
                </a:ext>
              </a:extLst>
            </p:cNvPr>
            <p:cNvSpPr txBox="1"/>
            <p:nvPr/>
          </p:nvSpPr>
          <p:spPr>
            <a:xfrm>
              <a:off x="6304" y="6666"/>
              <a:ext cx="1337" cy="483"/>
            </a:xfrm>
            <a:prstGeom prst="rect">
              <a:avLst/>
            </a:prstGeom>
            <a:noFill/>
          </p:spPr>
          <p:txBody>
            <a:bodyPr wrap="none" rtlCol="0">
              <a:spAutoFit/>
            </a:bodyPr>
            <a:lstStyle/>
            <a:p>
              <a:r>
                <a:rPr lang="en-US" altLang="zh-CN" sz="1400"/>
                <a:t>Heatbeat</a:t>
              </a:r>
            </a:p>
          </p:txBody>
        </p:sp>
        <p:sp>
          <p:nvSpPr>
            <p:cNvPr id="24" name="矩形 23">
              <a:extLst>
                <a:ext uri="{FF2B5EF4-FFF2-40B4-BE49-F238E27FC236}">
                  <a16:creationId xmlns:a16="http://schemas.microsoft.com/office/drawing/2014/main" id="{C07DD97A-D1BB-42A6-B86E-6194EA7695BE}"/>
                </a:ext>
              </a:extLst>
            </p:cNvPr>
            <p:cNvSpPr/>
            <p:nvPr/>
          </p:nvSpPr>
          <p:spPr>
            <a:xfrm>
              <a:off x="2368" y="3572"/>
              <a:ext cx="15019" cy="68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4E9B27CF-77D5-C24A-82BE-0AB8B24EC0A3}"/>
              </a:ext>
            </a:extLst>
          </p:cNvPr>
          <p:cNvSpPr>
            <a:spLocks noGrp="1"/>
          </p:cNvSpPr>
          <p:nvPr>
            <p:ph type="sldNum" sz="quarter" idx="12"/>
          </p:nvPr>
        </p:nvSpPr>
        <p:spPr/>
        <p:txBody>
          <a:bodyPr/>
          <a:lstStyle/>
          <a:p>
            <a:fld id="{B13F0FA4-29F4-4B1D-A16B-0D7169EBD889}" type="slidenum">
              <a:rPr lang="en-US" smtClean="0"/>
              <a:t>36</a:t>
            </a:fld>
            <a:endParaRPr lang="en-US"/>
          </a:p>
        </p:txBody>
      </p:sp>
    </p:spTree>
    <p:extLst>
      <p:ext uri="{BB962C8B-B14F-4D97-AF65-F5344CB8AC3E}">
        <p14:creationId xmlns:p14="http://schemas.microsoft.com/office/powerpoint/2010/main" val="2776239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84AB-7C11-4113-B43C-9669F9597F70}"/>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9EFE2492-A869-4303-A6EB-BE71C5437983}"/>
              </a:ext>
            </a:extLst>
          </p:cNvPr>
          <p:cNvSpPr>
            <a:spLocks noGrp="1"/>
          </p:cNvSpPr>
          <p:nvPr>
            <p:ph idx="1"/>
          </p:nvPr>
        </p:nvSpPr>
        <p:spPr>
          <a:xfrm>
            <a:off x="680483" y="1160755"/>
            <a:ext cx="10930269" cy="5314185"/>
          </a:xfrm>
        </p:spPr>
        <p:txBody>
          <a:bodyPr>
            <a:normAutofit/>
          </a:bodyPr>
          <a:lstStyle/>
          <a:p>
            <a:pPr marL="0" indent="0">
              <a:buNone/>
            </a:pPr>
            <a:r>
              <a:rPr lang="en-US" altLang="zh-CN" b="0" dirty="0">
                <a:latin typeface="Arial" panose="020B0604020202020204" pitchFamily="34" charset="0"/>
              </a:rPr>
              <a:t>MapReduce</a:t>
            </a:r>
            <a:r>
              <a:rPr lang="zh-CN" altLang="en-US" b="0" dirty="0">
                <a:latin typeface="Arial" panose="020B0604020202020204" pitchFamily="34" charset="0"/>
              </a:rPr>
              <a:t>主要有以下</a:t>
            </a:r>
            <a:r>
              <a:rPr lang="en-US" altLang="zh-CN" b="0" dirty="0">
                <a:latin typeface="Arial" panose="020B0604020202020204" pitchFamily="34" charset="0"/>
              </a:rPr>
              <a:t>4</a:t>
            </a:r>
            <a:r>
              <a:rPr lang="zh-CN" altLang="en-US" b="0" dirty="0">
                <a:latin typeface="Arial" panose="020B0604020202020204" pitchFamily="34" charset="0"/>
              </a:rPr>
              <a:t>个部分组成：</a:t>
            </a:r>
          </a:p>
          <a:p>
            <a:pPr marL="0" indent="0">
              <a:buNone/>
            </a:pPr>
            <a:r>
              <a:rPr lang="en-US" altLang="zh-CN" dirty="0">
                <a:latin typeface="Arial" panose="020B0604020202020204" pitchFamily="34" charset="0"/>
              </a:rPr>
              <a:t>1</a:t>
            </a:r>
            <a:r>
              <a:rPr lang="zh-CN" altLang="en-US" dirty="0">
                <a:latin typeface="Arial" panose="020B0604020202020204" pitchFamily="34" charset="0"/>
              </a:rPr>
              <a:t>）</a:t>
            </a:r>
            <a:r>
              <a:rPr lang="en-US" altLang="zh-CN" dirty="0">
                <a:latin typeface="Arial" panose="020B0604020202020204" pitchFamily="34" charset="0"/>
              </a:rPr>
              <a:t>Client</a:t>
            </a:r>
          </a:p>
          <a:p>
            <a:r>
              <a:rPr lang="zh-CN" altLang="en-US" sz="2400" b="0" dirty="0">
                <a:latin typeface="Arial" panose="020B0604020202020204" pitchFamily="34" charset="0"/>
              </a:rPr>
              <a:t>用户编写的</a:t>
            </a:r>
            <a:r>
              <a:rPr lang="en-US" altLang="zh-CN" sz="2400" b="0" dirty="0">
                <a:latin typeface="Arial" panose="020B0604020202020204" pitchFamily="34" charset="0"/>
              </a:rPr>
              <a:t>MapReduce</a:t>
            </a:r>
            <a:r>
              <a:rPr lang="zh-CN" altLang="en-US" sz="2400" b="0" dirty="0">
                <a:latin typeface="Arial" panose="020B0604020202020204" pitchFamily="34" charset="0"/>
              </a:rPr>
              <a:t>程序通过</a:t>
            </a:r>
            <a:r>
              <a:rPr lang="en-US" altLang="zh-CN" sz="2400" b="0" dirty="0">
                <a:latin typeface="Arial" panose="020B0604020202020204" pitchFamily="34" charset="0"/>
              </a:rPr>
              <a:t>Client</a:t>
            </a:r>
            <a:r>
              <a:rPr lang="zh-CN" altLang="en-US" sz="2400" b="0" dirty="0">
                <a:latin typeface="Arial" panose="020B0604020202020204" pitchFamily="34" charset="0"/>
              </a:rPr>
              <a:t>提交到</a:t>
            </a:r>
            <a:r>
              <a:rPr lang="en-US" altLang="zh-CN" sz="2400" b="0" dirty="0" err="1">
                <a:latin typeface="Arial" panose="020B0604020202020204" pitchFamily="34" charset="0"/>
              </a:rPr>
              <a:t>JobTracker</a:t>
            </a:r>
            <a:r>
              <a:rPr lang="zh-CN" altLang="en-US" sz="2400" b="0" dirty="0">
                <a:latin typeface="Arial" panose="020B0604020202020204" pitchFamily="34" charset="0"/>
              </a:rPr>
              <a:t>端</a:t>
            </a:r>
            <a:endParaRPr lang="en-US" altLang="zh-CN" sz="2400" b="0" dirty="0">
              <a:latin typeface="Arial" panose="020B0604020202020204" pitchFamily="34" charset="0"/>
            </a:endParaRPr>
          </a:p>
          <a:p>
            <a:r>
              <a:rPr lang="zh-CN" altLang="en-US" sz="2400" b="0" dirty="0">
                <a:latin typeface="Arial" panose="020B0604020202020204" pitchFamily="34" charset="0"/>
              </a:rPr>
              <a:t>用户可通过</a:t>
            </a:r>
            <a:r>
              <a:rPr lang="en-US" altLang="zh-CN" sz="2400" b="0" dirty="0">
                <a:latin typeface="Arial" panose="020B0604020202020204" pitchFamily="34" charset="0"/>
              </a:rPr>
              <a:t>Client</a:t>
            </a:r>
            <a:r>
              <a:rPr lang="zh-CN" altLang="en-US" sz="2400" b="0" dirty="0">
                <a:latin typeface="Arial" panose="020B0604020202020204" pitchFamily="34" charset="0"/>
              </a:rPr>
              <a:t>提供的一些接口查看作业运行状态</a:t>
            </a:r>
          </a:p>
          <a:p>
            <a:pPr marL="0" indent="0">
              <a:buNone/>
            </a:pPr>
            <a:r>
              <a:rPr lang="en-US" altLang="zh-CN" dirty="0">
                <a:latin typeface="Arial" panose="020B0604020202020204" pitchFamily="34" charset="0"/>
              </a:rPr>
              <a:t>2</a:t>
            </a:r>
            <a:r>
              <a:rPr lang="zh-CN" altLang="en-US" dirty="0">
                <a:latin typeface="Arial" panose="020B0604020202020204" pitchFamily="34" charset="0"/>
              </a:rPr>
              <a:t>）</a:t>
            </a:r>
            <a:r>
              <a:rPr lang="en-US" altLang="zh-CN" dirty="0" err="1">
                <a:latin typeface="Arial" panose="020B0604020202020204" pitchFamily="34" charset="0"/>
              </a:rPr>
              <a:t>JobTracker</a:t>
            </a:r>
            <a:endParaRPr lang="zh-CN" altLang="en-US" dirty="0">
              <a:latin typeface="Arial" panose="020B0604020202020204" pitchFamily="34" charset="0"/>
            </a:endParaRPr>
          </a:p>
          <a:p>
            <a:r>
              <a:rPr lang="en-US" altLang="zh-CN" sz="2400" b="0" dirty="0" err="1">
                <a:latin typeface="Arial" panose="020B0604020202020204" pitchFamily="34" charset="0"/>
              </a:rPr>
              <a:t>JobTracker</a:t>
            </a:r>
            <a:r>
              <a:rPr lang="zh-CN" altLang="en-US" sz="2400" b="0" dirty="0">
                <a:latin typeface="Arial" panose="020B0604020202020204" pitchFamily="34" charset="0"/>
              </a:rPr>
              <a:t>负责资源监控和作业调度</a:t>
            </a:r>
            <a:endParaRPr lang="en-US" altLang="zh-CN" sz="2400" b="0" dirty="0">
              <a:latin typeface="Arial" panose="020B0604020202020204" pitchFamily="34" charset="0"/>
            </a:endParaRPr>
          </a:p>
          <a:p>
            <a:r>
              <a:rPr lang="en-US" altLang="zh-CN" sz="2400" b="0" dirty="0" err="1">
                <a:latin typeface="Arial" panose="020B0604020202020204" pitchFamily="34" charset="0"/>
              </a:rPr>
              <a:t>JobTracker</a:t>
            </a:r>
            <a:r>
              <a:rPr lang="en-US" altLang="zh-CN" sz="2400" b="0" dirty="0">
                <a:latin typeface="Arial" panose="020B0604020202020204" pitchFamily="34" charset="0"/>
              </a:rPr>
              <a:t> </a:t>
            </a:r>
            <a:r>
              <a:rPr lang="zh-CN" altLang="en-US" sz="2400" b="0" dirty="0">
                <a:latin typeface="Arial" panose="020B0604020202020204" pitchFamily="34" charset="0"/>
              </a:rPr>
              <a:t>监控所有</a:t>
            </a:r>
            <a:r>
              <a:rPr lang="en-US" altLang="zh-CN" sz="2400" b="0" dirty="0" err="1">
                <a:latin typeface="Arial" panose="020B0604020202020204" pitchFamily="34" charset="0"/>
              </a:rPr>
              <a:t>TaskTracker</a:t>
            </a:r>
            <a:r>
              <a:rPr lang="zh-CN" altLang="en-US" sz="2400" b="0" dirty="0">
                <a:latin typeface="Arial" panose="020B0604020202020204" pitchFamily="34" charset="0"/>
              </a:rPr>
              <a:t>与</a:t>
            </a:r>
            <a:r>
              <a:rPr lang="en-US" altLang="zh-CN" sz="2400" b="0" dirty="0">
                <a:latin typeface="Arial" panose="020B0604020202020204" pitchFamily="34" charset="0"/>
              </a:rPr>
              <a:t>Job</a:t>
            </a:r>
            <a:r>
              <a:rPr lang="zh-CN" altLang="en-US" sz="2400" b="0" dirty="0">
                <a:latin typeface="Arial" panose="020B0604020202020204" pitchFamily="34" charset="0"/>
              </a:rPr>
              <a:t>的健康状况，一旦发现失败，就将相应的任务转移到其他节点</a:t>
            </a:r>
            <a:endParaRPr lang="en-US" altLang="zh-CN" sz="2400" b="0" dirty="0">
              <a:latin typeface="Arial" panose="020B0604020202020204" pitchFamily="34" charset="0"/>
            </a:endParaRPr>
          </a:p>
          <a:p>
            <a:r>
              <a:rPr lang="en-US" altLang="zh-CN" sz="2400" b="0" dirty="0" err="1">
                <a:latin typeface="Arial" panose="020B0604020202020204" pitchFamily="34" charset="0"/>
              </a:rPr>
              <a:t>JobTracker</a:t>
            </a:r>
            <a:r>
              <a:rPr lang="en-US" altLang="zh-CN" sz="2400" b="0" dirty="0">
                <a:latin typeface="Arial" panose="020B0604020202020204" pitchFamily="34" charset="0"/>
              </a:rPr>
              <a:t> </a:t>
            </a:r>
            <a:r>
              <a:rPr lang="zh-CN" altLang="en-US" sz="2400" b="0" dirty="0">
                <a:latin typeface="Arial" panose="020B0604020202020204" pitchFamily="34" charset="0"/>
              </a:rPr>
              <a:t>会跟踪任务的执行进度、资源使用量等信息，并将这些信息告诉任务调度器（</a:t>
            </a:r>
            <a:r>
              <a:rPr lang="en-US" altLang="zh-CN" sz="2400" b="0" dirty="0" err="1">
                <a:latin typeface="Arial" panose="020B0604020202020204" pitchFamily="34" charset="0"/>
              </a:rPr>
              <a:t>TaskScheduler</a:t>
            </a:r>
            <a:r>
              <a:rPr lang="zh-CN" altLang="en-US" sz="2400" b="0" dirty="0">
                <a:latin typeface="Arial" panose="020B0604020202020204" pitchFamily="34" charset="0"/>
              </a:rPr>
              <a:t>），而调度器会在资源出现空闲时，选择合适的任务去使用这些资源</a:t>
            </a:r>
            <a:endParaRPr lang="en-US" altLang="zh-CN" sz="2400" b="0" dirty="0">
              <a:latin typeface="Arial" panose="020B0604020202020204" pitchFamily="34" charset="0"/>
            </a:endParaRPr>
          </a:p>
        </p:txBody>
      </p:sp>
      <p:sp>
        <p:nvSpPr>
          <p:cNvPr id="4" name="灯片编号占位符 3">
            <a:extLst>
              <a:ext uri="{FF2B5EF4-FFF2-40B4-BE49-F238E27FC236}">
                <a16:creationId xmlns:a16="http://schemas.microsoft.com/office/drawing/2014/main" id="{6011E6CB-1004-E44F-A374-B71E917B4983}"/>
              </a:ext>
            </a:extLst>
          </p:cNvPr>
          <p:cNvSpPr>
            <a:spLocks noGrp="1"/>
          </p:cNvSpPr>
          <p:nvPr>
            <p:ph type="sldNum" sz="quarter" idx="12"/>
          </p:nvPr>
        </p:nvSpPr>
        <p:spPr/>
        <p:txBody>
          <a:bodyPr/>
          <a:lstStyle/>
          <a:p>
            <a:fld id="{B13F0FA4-29F4-4B1D-A16B-0D7169EBD889}" type="slidenum">
              <a:rPr lang="en-US" smtClean="0"/>
              <a:t>37</a:t>
            </a:fld>
            <a:endParaRPr lang="en-US"/>
          </a:p>
        </p:txBody>
      </p:sp>
      <p:pic>
        <p:nvPicPr>
          <p:cNvPr id="5" name="图片 4">
            <a:extLst>
              <a:ext uri="{FF2B5EF4-FFF2-40B4-BE49-F238E27FC236}">
                <a16:creationId xmlns:a16="http://schemas.microsoft.com/office/drawing/2014/main" id="{4BE29C1F-6981-0041-B923-251AF2EB6626}"/>
              </a:ext>
            </a:extLst>
          </p:cNvPr>
          <p:cNvPicPr>
            <a:picLocks noChangeAspect="1"/>
          </p:cNvPicPr>
          <p:nvPr/>
        </p:nvPicPr>
        <p:blipFill>
          <a:blip r:embed="rId2"/>
          <a:stretch>
            <a:fillRect/>
          </a:stretch>
        </p:blipFill>
        <p:spPr>
          <a:xfrm>
            <a:off x="7592785" y="136525"/>
            <a:ext cx="4445834" cy="1979643"/>
          </a:xfrm>
          <a:prstGeom prst="rect">
            <a:avLst/>
          </a:prstGeom>
        </p:spPr>
      </p:pic>
    </p:spTree>
    <p:extLst>
      <p:ext uri="{BB962C8B-B14F-4D97-AF65-F5344CB8AC3E}">
        <p14:creationId xmlns:p14="http://schemas.microsoft.com/office/powerpoint/2010/main" val="41287255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84AB-7C11-4113-B43C-9669F9597F70}"/>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9EFE2492-A869-4303-A6EB-BE71C5437983}"/>
              </a:ext>
            </a:extLst>
          </p:cNvPr>
          <p:cNvSpPr>
            <a:spLocks noGrp="1"/>
          </p:cNvSpPr>
          <p:nvPr>
            <p:ph idx="1"/>
          </p:nvPr>
        </p:nvSpPr>
        <p:spPr>
          <a:xfrm>
            <a:off x="680482" y="1670448"/>
            <a:ext cx="10930269" cy="5314185"/>
          </a:xfrm>
        </p:spPr>
        <p:txBody>
          <a:bodyPr>
            <a:normAutofit/>
          </a:bodyPr>
          <a:lstStyle/>
          <a:p>
            <a:pPr marL="0" indent="0">
              <a:buNone/>
            </a:pPr>
            <a:r>
              <a:rPr lang="en-US" altLang="zh-CN" dirty="0">
                <a:latin typeface="Arial" panose="020B0604020202020204" pitchFamily="34" charset="0"/>
              </a:rPr>
              <a:t>3</a:t>
            </a:r>
            <a:r>
              <a:rPr lang="zh-CN" altLang="en-US" dirty="0">
                <a:latin typeface="Arial" panose="020B0604020202020204" pitchFamily="34" charset="0"/>
              </a:rPr>
              <a:t>）</a:t>
            </a:r>
            <a:r>
              <a:rPr lang="en-US" altLang="zh-CN" dirty="0" err="1">
                <a:latin typeface="Arial" panose="020B0604020202020204" pitchFamily="34" charset="0"/>
              </a:rPr>
              <a:t>TaskTracker</a:t>
            </a:r>
            <a:endParaRPr lang="zh-CN" altLang="en-US" dirty="0">
              <a:latin typeface="Arial" panose="020B0604020202020204" pitchFamily="34" charset="0"/>
            </a:endParaRPr>
          </a:p>
          <a:p>
            <a:r>
              <a:rPr lang="en-US" altLang="zh-CN" sz="2000" b="0" dirty="0" err="1">
                <a:latin typeface="Arial" panose="020B0604020202020204" pitchFamily="34" charset="0"/>
              </a:rPr>
              <a:t>TaskTracker</a:t>
            </a:r>
            <a:r>
              <a:rPr lang="en-US" altLang="zh-CN" sz="2000" b="0" dirty="0">
                <a:latin typeface="Arial" panose="020B0604020202020204" pitchFamily="34" charset="0"/>
              </a:rPr>
              <a:t> </a:t>
            </a:r>
            <a:r>
              <a:rPr lang="zh-CN" altLang="en-US" sz="2000" b="0" dirty="0">
                <a:latin typeface="Arial" panose="020B0604020202020204" pitchFamily="34" charset="0"/>
              </a:rPr>
              <a:t>会周期性地通过“心跳”将本节点上资源的使用情况和任务的运行进度汇报给</a:t>
            </a:r>
            <a:r>
              <a:rPr lang="en-US" altLang="zh-CN" sz="2000" b="0" dirty="0" err="1">
                <a:latin typeface="Arial" panose="020B0604020202020204" pitchFamily="34" charset="0"/>
              </a:rPr>
              <a:t>JobTracker</a:t>
            </a:r>
            <a:r>
              <a:rPr lang="zh-CN" altLang="en-US" sz="2000" b="0" dirty="0">
                <a:latin typeface="Arial" panose="020B0604020202020204" pitchFamily="34" charset="0"/>
              </a:rPr>
              <a:t>，同时接收</a:t>
            </a:r>
            <a:r>
              <a:rPr lang="en-US" altLang="zh-CN" sz="2000" b="0" dirty="0" err="1">
                <a:latin typeface="Arial" panose="020B0604020202020204" pitchFamily="34" charset="0"/>
              </a:rPr>
              <a:t>JobTracker</a:t>
            </a:r>
            <a:r>
              <a:rPr lang="en-US" altLang="zh-CN" sz="2000" b="0" dirty="0">
                <a:latin typeface="Arial" panose="020B0604020202020204" pitchFamily="34" charset="0"/>
              </a:rPr>
              <a:t> </a:t>
            </a:r>
            <a:r>
              <a:rPr lang="zh-CN" altLang="en-US" sz="2000" b="0" dirty="0">
                <a:latin typeface="Arial" panose="020B0604020202020204" pitchFamily="34" charset="0"/>
              </a:rPr>
              <a:t>发送过来的命令并执行相应的操作（如启动新任务、杀死任务等）</a:t>
            </a:r>
            <a:endParaRPr lang="en-US" altLang="zh-CN" sz="2000" b="0" dirty="0">
              <a:latin typeface="Arial" panose="020B0604020202020204" pitchFamily="34" charset="0"/>
            </a:endParaRPr>
          </a:p>
          <a:p>
            <a:r>
              <a:rPr lang="en-US" altLang="zh-CN" sz="2000" b="0" dirty="0" err="1">
                <a:latin typeface="Arial" panose="020B0604020202020204" pitchFamily="34" charset="0"/>
              </a:rPr>
              <a:t>TaskTracker</a:t>
            </a:r>
            <a:r>
              <a:rPr lang="en-US" altLang="zh-CN" sz="2000" b="0" dirty="0">
                <a:latin typeface="Arial" panose="020B0604020202020204" pitchFamily="34" charset="0"/>
              </a:rPr>
              <a:t> </a:t>
            </a:r>
            <a:r>
              <a:rPr lang="zh-CN" altLang="en-US" sz="2000" b="0" dirty="0">
                <a:latin typeface="Arial" panose="020B0604020202020204" pitchFamily="34" charset="0"/>
              </a:rPr>
              <a:t>使用“</a:t>
            </a:r>
            <a:r>
              <a:rPr lang="en-US" altLang="zh-CN" sz="2000" b="0" dirty="0">
                <a:latin typeface="Arial" panose="020B0604020202020204" pitchFamily="34" charset="0"/>
              </a:rPr>
              <a:t>slot”</a:t>
            </a:r>
            <a:r>
              <a:rPr lang="zh-CN" altLang="en-US" sz="2000" b="0" dirty="0">
                <a:latin typeface="Arial" panose="020B0604020202020204" pitchFamily="34" charset="0"/>
              </a:rPr>
              <a:t>等量划分本节点上的资源量（</a:t>
            </a:r>
            <a:r>
              <a:rPr lang="en-US" altLang="zh-CN" sz="2000" b="0" dirty="0">
                <a:latin typeface="Arial" panose="020B0604020202020204" pitchFamily="34" charset="0"/>
              </a:rPr>
              <a:t>CPU</a:t>
            </a:r>
            <a:r>
              <a:rPr lang="zh-CN" altLang="en-US" sz="2000" b="0" dirty="0">
                <a:latin typeface="Arial" panose="020B0604020202020204" pitchFamily="34" charset="0"/>
              </a:rPr>
              <a:t>、内存等）。一个</a:t>
            </a:r>
            <a:r>
              <a:rPr lang="en-US" altLang="zh-CN" sz="2000" b="0" dirty="0">
                <a:latin typeface="Arial" panose="020B0604020202020204" pitchFamily="34" charset="0"/>
              </a:rPr>
              <a:t>Task </a:t>
            </a:r>
            <a:r>
              <a:rPr lang="zh-CN" altLang="en-US" sz="2000" b="0" dirty="0">
                <a:latin typeface="Arial" panose="020B0604020202020204" pitchFamily="34" charset="0"/>
              </a:rPr>
              <a:t>获取到一个</a:t>
            </a:r>
            <a:r>
              <a:rPr lang="en-US" altLang="zh-CN" sz="2000" b="0" dirty="0">
                <a:latin typeface="Arial" panose="020B0604020202020204" pitchFamily="34" charset="0"/>
              </a:rPr>
              <a:t>slot </a:t>
            </a:r>
            <a:r>
              <a:rPr lang="zh-CN" altLang="en-US" sz="2000" b="0" dirty="0">
                <a:latin typeface="Arial" panose="020B0604020202020204" pitchFamily="34" charset="0"/>
              </a:rPr>
              <a:t>后才有机会运行，而</a:t>
            </a:r>
            <a:r>
              <a:rPr lang="en-US" altLang="zh-CN" sz="2000" b="0" dirty="0">
                <a:latin typeface="Arial" panose="020B0604020202020204" pitchFamily="34" charset="0"/>
              </a:rPr>
              <a:t>Hadoop</a:t>
            </a:r>
            <a:r>
              <a:rPr lang="zh-CN" altLang="en-US" sz="2000" b="0" dirty="0">
                <a:latin typeface="Arial" panose="020B0604020202020204" pitchFamily="34" charset="0"/>
              </a:rPr>
              <a:t>调度器的作用就是将各个</a:t>
            </a:r>
            <a:r>
              <a:rPr lang="en-US" altLang="zh-CN" sz="2000" b="0" dirty="0" err="1">
                <a:latin typeface="Arial" panose="020B0604020202020204" pitchFamily="34" charset="0"/>
              </a:rPr>
              <a:t>TaskTracker</a:t>
            </a:r>
            <a:r>
              <a:rPr lang="zh-CN" altLang="en-US" sz="2000" b="0" dirty="0">
                <a:latin typeface="Arial" panose="020B0604020202020204" pitchFamily="34" charset="0"/>
              </a:rPr>
              <a:t>上的空闲</a:t>
            </a:r>
            <a:r>
              <a:rPr lang="en-US" altLang="zh-CN" sz="2000" b="0" dirty="0">
                <a:latin typeface="Arial" panose="020B0604020202020204" pitchFamily="34" charset="0"/>
              </a:rPr>
              <a:t>slot</a:t>
            </a:r>
            <a:r>
              <a:rPr lang="zh-CN" altLang="en-US" sz="2000" b="0" dirty="0">
                <a:latin typeface="Arial" panose="020B0604020202020204" pitchFamily="34" charset="0"/>
              </a:rPr>
              <a:t>分配给</a:t>
            </a:r>
            <a:r>
              <a:rPr lang="en-US" altLang="zh-CN" sz="2000" b="0" dirty="0">
                <a:latin typeface="Arial" panose="020B0604020202020204" pitchFamily="34" charset="0"/>
              </a:rPr>
              <a:t>Task</a:t>
            </a:r>
            <a:r>
              <a:rPr lang="zh-CN" altLang="en-US" sz="2000" b="0" dirty="0">
                <a:latin typeface="Arial" panose="020B0604020202020204" pitchFamily="34" charset="0"/>
              </a:rPr>
              <a:t>使用。</a:t>
            </a:r>
            <a:r>
              <a:rPr lang="en-US" altLang="zh-CN" sz="2000" b="0" dirty="0">
                <a:latin typeface="Arial" panose="020B0604020202020204" pitchFamily="34" charset="0"/>
              </a:rPr>
              <a:t>slot </a:t>
            </a:r>
            <a:r>
              <a:rPr lang="zh-CN" altLang="en-US" sz="2000" b="0" dirty="0">
                <a:latin typeface="Arial" panose="020B0604020202020204" pitchFamily="34" charset="0"/>
              </a:rPr>
              <a:t>分为</a:t>
            </a:r>
            <a:r>
              <a:rPr lang="en-US" altLang="zh-CN" sz="2000" b="0" dirty="0">
                <a:latin typeface="Arial" panose="020B0604020202020204" pitchFamily="34" charset="0"/>
              </a:rPr>
              <a:t>Map slot </a:t>
            </a:r>
            <a:r>
              <a:rPr lang="zh-CN" altLang="en-US" sz="2000" b="0" dirty="0">
                <a:latin typeface="Arial" panose="020B0604020202020204" pitchFamily="34" charset="0"/>
              </a:rPr>
              <a:t>和</a:t>
            </a:r>
            <a:r>
              <a:rPr lang="en-US" altLang="zh-CN" sz="2000" b="0" dirty="0">
                <a:latin typeface="Arial" panose="020B0604020202020204" pitchFamily="34" charset="0"/>
              </a:rPr>
              <a:t>Reduce slot </a:t>
            </a:r>
            <a:r>
              <a:rPr lang="zh-CN" altLang="en-US" sz="2000" b="0" dirty="0">
                <a:latin typeface="Arial" panose="020B0604020202020204" pitchFamily="34" charset="0"/>
              </a:rPr>
              <a:t>两种，分别供</a:t>
            </a:r>
            <a:r>
              <a:rPr lang="en-US" altLang="zh-CN" sz="2000" b="0" dirty="0" err="1">
                <a:latin typeface="Arial" panose="020B0604020202020204" pitchFamily="34" charset="0"/>
              </a:rPr>
              <a:t>MapTask</a:t>
            </a:r>
            <a:r>
              <a:rPr lang="en-US" altLang="zh-CN" sz="2000" b="0" dirty="0">
                <a:latin typeface="Arial" panose="020B0604020202020204" pitchFamily="34" charset="0"/>
              </a:rPr>
              <a:t> </a:t>
            </a:r>
            <a:r>
              <a:rPr lang="zh-CN" altLang="en-US" sz="2000" b="0" dirty="0">
                <a:latin typeface="Arial" panose="020B0604020202020204" pitchFamily="34" charset="0"/>
              </a:rPr>
              <a:t>和</a:t>
            </a:r>
            <a:r>
              <a:rPr lang="en-US" altLang="zh-CN" sz="2000" b="0" dirty="0">
                <a:latin typeface="Arial" panose="020B0604020202020204" pitchFamily="34" charset="0"/>
              </a:rPr>
              <a:t>Reduce Task </a:t>
            </a:r>
            <a:r>
              <a:rPr lang="zh-CN" altLang="en-US" sz="2000" b="0" dirty="0">
                <a:latin typeface="Arial" panose="020B0604020202020204" pitchFamily="34" charset="0"/>
              </a:rPr>
              <a:t>使用</a:t>
            </a:r>
          </a:p>
          <a:p>
            <a:pPr marL="0" indent="0">
              <a:buNone/>
            </a:pPr>
            <a:r>
              <a:rPr lang="en-US" altLang="zh-CN" dirty="0">
                <a:latin typeface="Arial" panose="020B0604020202020204" pitchFamily="34" charset="0"/>
              </a:rPr>
              <a:t>4</a:t>
            </a:r>
            <a:r>
              <a:rPr lang="zh-CN" altLang="en-US" dirty="0">
                <a:latin typeface="Arial" panose="020B0604020202020204" pitchFamily="34" charset="0"/>
              </a:rPr>
              <a:t>）</a:t>
            </a:r>
            <a:r>
              <a:rPr lang="en-US" altLang="zh-CN" dirty="0">
                <a:latin typeface="Arial" panose="020B0604020202020204" pitchFamily="34" charset="0"/>
              </a:rPr>
              <a:t>Task</a:t>
            </a:r>
            <a:endParaRPr lang="zh-CN" altLang="en-US" dirty="0">
              <a:latin typeface="Arial" panose="020B0604020202020204" pitchFamily="34" charset="0"/>
            </a:endParaRPr>
          </a:p>
          <a:p>
            <a:r>
              <a:rPr lang="en-US" altLang="zh-CN" sz="2000" b="0" dirty="0">
                <a:latin typeface="Arial" panose="020B0604020202020204" pitchFamily="34" charset="0"/>
              </a:rPr>
              <a:t>Task </a:t>
            </a:r>
            <a:r>
              <a:rPr lang="zh-CN" altLang="en-US" sz="2000" b="0" dirty="0">
                <a:latin typeface="Arial" panose="020B0604020202020204" pitchFamily="34" charset="0"/>
              </a:rPr>
              <a:t>分为</a:t>
            </a:r>
            <a:r>
              <a:rPr lang="en-US" altLang="zh-CN" sz="2000" b="0" dirty="0">
                <a:latin typeface="Arial" panose="020B0604020202020204" pitchFamily="34" charset="0"/>
              </a:rPr>
              <a:t>Map Task </a:t>
            </a:r>
            <a:r>
              <a:rPr lang="zh-CN" altLang="en-US" sz="2000" b="0" dirty="0">
                <a:latin typeface="Arial" panose="020B0604020202020204" pitchFamily="34" charset="0"/>
              </a:rPr>
              <a:t>和</a:t>
            </a:r>
            <a:r>
              <a:rPr lang="en-US" altLang="zh-CN" sz="2000" b="0" dirty="0">
                <a:latin typeface="Arial" panose="020B0604020202020204" pitchFamily="34" charset="0"/>
              </a:rPr>
              <a:t>Reduce Task </a:t>
            </a:r>
            <a:r>
              <a:rPr lang="zh-CN" altLang="en-US" sz="2000" b="0" dirty="0">
                <a:latin typeface="Arial" panose="020B0604020202020204" pitchFamily="34" charset="0"/>
              </a:rPr>
              <a:t>两种，均由</a:t>
            </a:r>
            <a:r>
              <a:rPr lang="en-US" altLang="zh-CN" sz="2000" b="0" dirty="0" err="1">
                <a:latin typeface="Arial" panose="020B0604020202020204" pitchFamily="34" charset="0"/>
              </a:rPr>
              <a:t>TaskTracker</a:t>
            </a:r>
            <a:r>
              <a:rPr lang="en-US" altLang="zh-CN" sz="2000" b="0" dirty="0">
                <a:latin typeface="Arial" panose="020B0604020202020204" pitchFamily="34" charset="0"/>
              </a:rPr>
              <a:t> </a:t>
            </a:r>
            <a:r>
              <a:rPr lang="zh-CN" altLang="en-US" sz="2000" b="0" dirty="0">
                <a:latin typeface="Arial" panose="020B0604020202020204" pitchFamily="34" charset="0"/>
              </a:rPr>
              <a:t>启动</a:t>
            </a:r>
          </a:p>
        </p:txBody>
      </p:sp>
      <p:sp>
        <p:nvSpPr>
          <p:cNvPr id="4" name="灯片编号占位符 3">
            <a:extLst>
              <a:ext uri="{FF2B5EF4-FFF2-40B4-BE49-F238E27FC236}">
                <a16:creationId xmlns:a16="http://schemas.microsoft.com/office/drawing/2014/main" id="{C4A9CD23-5CD4-6245-A1B4-012377AC104C}"/>
              </a:ext>
            </a:extLst>
          </p:cNvPr>
          <p:cNvSpPr>
            <a:spLocks noGrp="1"/>
          </p:cNvSpPr>
          <p:nvPr>
            <p:ph type="sldNum" sz="quarter" idx="12"/>
          </p:nvPr>
        </p:nvSpPr>
        <p:spPr/>
        <p:txBody>
          <a:bodyPr/>
          <a:lstStyle/>
          <a:p>
            <a:fld id="{B13F0FA4-29F4-4B1D-A16B-0D7169EBD889}" type="slidenum">
              <a:rPr lang="en-US" smtClean="0"/>
              <a:t>38</a:t>
            </a:fld>
            <a:endParaRPr lang="en-US"/>
          </a:p>
        </p:txBody>
      </p:sp>
      <p:pic>
        <p:nvPicPr>
          <p:cNvPr id="5" name="图片 4">
            <a:extLst>
              <a:ext uri="{FF2B5EF4-FFF2-40B4-BE49-F238E27FC236}">
                <a16:creationId xmlns:a16="http://schemas.microsoft.com/office/drawing/2014/main" id="{3A1DEF5B-FDD1-3944-BE2B-0DECE44E3F0F}"/>
              </a:ext>
            </a:extLst>
          </p:cNvPr>
          <p:cNvPicPr>
            <a:picLocks noChangeAspect="1"/>
          </p:cNvPicPr>
          <p:nvPr/>
        </p:nvPicPr>
        <p:blipFill>
          <a:blip r:embed="rId2"/>
          <a:stretch>
            <a:fillRect/>
          </a:stretch>
        </p:blipFill>
        <p:spPr>
          <a:xfrm>
            <a:off x="7592785" y="136525"/>
            <a:ext cx="4445834" cy="1979643"/>
          </a:xfrm>
          <a:prstGeom prst="rect">
            <a:avLst/>
          </a:prstGeom>
        </p:spPr>
      </p:pic>
    </p:spTree>
    <p:extLst>
      <p:ext uri="{BB962C8B-B14F-4D97-AF65-F5344CB8AC3E}">
        <p14:creationId xmlns:p14="http://schemas.microsoft.com/office/powerpoint/2010/main" val="34660289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9B36-2935-41F6-B201-6D53B6E00950}"/>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ACF6DE13-D166-44F6-B86A-548CE2BE8EA8}"/>
              </a:ext>
            </a:extLst>
          </p:cNvPr>
          <p:cNvSpPr>
            <a:spLocks noGrp="1"/>
          </p:cNvSpPr>
          <p:nvPr>
            <p:ph idx="1"/>
          </p:nvPr>
        </p:nvSpPr>
        <p:spPr/>
        <p:txBody>
          <a:bodyPr/>
          <a:lstStyle/>
          <a:p>
            <a:r>
              <a:rPr lang="en-US" altLang="zh-CN" dirty="0"/>
              <a:t>MapReduce</a:t>
            </a:r>
            <a:r>
              <a:rPr lang="zh-CN" altLang="en-US" dirty="0"/>
              <a:t>执行流程</a:t>
            </a:r>
            <a:endParaRPr lang="en-US" altLang="zh-CN" dirty="0"/>
          </a:p>
          <a:p>
            <a:pPr lvl="1"/>
            <a:r>
              <a:rPr lang="en-US" altLang="zh-CN" dirty="0"/>
              <a:t>MapReduce</a:t>
            </a:r>
            <a:r>
              <a:rPr lang="zh-CN" altLang="en-US" dirty="0"/>
              <a:t>通过抽象模型和计算框架把程序员和系统平台功能分开隔离开来，程序员只需关心具体实现哪些应用的问题，而怎么做则交给计算框架和平台去处理</a:t>
            </a:r>
            <a:endParaRPr lang="en-US" altLang="zh-CN" dirty="0"/>
          </a:p>
          <a:p>
            <a:pPr lvl="1"/>
            <a:r>
              <a:rPr lang="en-US" altLang="zh-CN" dirty="0"/>
              <a:t>MapReduce</a:t>
            </a:r>
            <a:r>
              <a:rPr lang="zh-CN" altLang="en-US" dirty="0"/>
              <a:t>两类节点：</a:t>
            </a:r>
            <a:endParaRPr lang="en-US" altLang="zh-CN" dirty="0"/>
          </a:p>
          <a:p>
            <a:pPr lvl="2"/>
            <a:r>
              <a:rPr lang="zh-CN" altLang="en-US" dirty="0"/>
              <a:t>管理节点</a:t>
            </a:r>
            <a:r>
              <a:rPr lang="en-US" altLang="zh-CN" dirty="0"/>
              <a:t>master</a:t>
            </a:r>
          </a:p>
          <a:p>
            <a:pPr lvl="2"/>
            <a:r>
              <a:rPr lang="zh-CN" altLang="en-US" dirty="0"/>
              <a:t>工作节点</a:t>
            </a:r>
            <a:r>
              <a:rPr lang="en-US" altLang="zh-CN" dirty="0"/>
              <a:t>worker</a:t>
            </a:r>
          </a:p>
          <a:p>
            <a:pPr lvl="1"/>
            <a:r>
              <a:rPr lang="zh-CN" altLang="en-US" dirty="0"/>
              <a:t>执行过程：</a:t>
            </a:r>
            <a:endParaRPr lang="en-US" altLang="zh-CN" dirty="0"/>
          </a:p>
          <a:p>
            <a:pPr lvl="2"/>
            <a:r>
              <a:rPr lang="en-US" altLang="zh-CN" dirty="0"/>
              <a:t>map</a:t>
            </a:r>
            <a:r>
              <a:rPr lang="zh-CN" altLang="en-US" dirty="0"/>
              <a:t>阶段</a:t>
            </a:r>
            <a:endParaRPr lang="en-US" altLang="zh-CN" dirty="0"/>
          </a:p>
          <a:p>
            <a:pPr lvl="2"/>
            <a:r>
              <a:rPr lang="en-US" altLang="zh-CN" dirty="0"/>
              <a:t>shuffle</a:t>
            </a:r>
            <a:r>
              <a:rPr lang="zh-CN" altLang="en-US" dirty="0"/>
              <a:t>阶段</a:t>
            </a:r>
            <a:endParaRPr lang="en-US" altLang="zh-CN" dirty="0"/>
          </a:p>
          <a:p>
            <a:pPr lvl="2"/>
            <a:r>
              <a:rPr lang="en-US" altLang="zh-CN" dirty="0"/>
              <a:t>reduce</a:t>
            </a:r>
            <a:r>
              <a:rPr lang="zh-CN" altLang="en-US" dirty="0"/>
              <a:t>阶段</a:t>
            </a:r>
            <a:endParaRPr lang="en-US" dirty="0"/>
          </a:p>
        </p:txBody>
      </p:sp>
      <p:grpSp>
        <p:nvGrpSpPr>
          <p:cNvPr id="5" name="组合 4">
            <a:extLst>
              <a:ext uri="{FF2B5EF4-FFF2-40B4-BE49-F238E27FC236}">
                <a16:creationId xmlns:a16="http://schemas.microsoft.com/office/drawing/2014/main" id="{DC3DB65F-A0BB-4522-995C-6A444DFFDE28}"/>
              </a:ext>
            </a:extLst>
          </p:cNvPr>
          <p:cNvGrpSpPr/>
          <p:nvPr/>
        </p:nvGrpSpPr>
        <p:grpSpPr>
          <a:xfrm>
            <a:off x="4525645" y="2695515"/>
            <a:ext cx="7125970" cy="3636645"/>
            <a:chOff x="7817" y="4599"/>
            <a:chExt cx="11222" cy="5727"/>
          </a:xfrm>
        </p:grpSpPr>
        <p:sp>
          <p:nvSpPr>
            <p:cNvPr id="6" name="椭圆 5">
              <a:extLst>
                <a:ext uri="{FF2B5EF4-FFF2-40B4-BE49-F238E27FC236}">
                  <a16:creationId xmlns:a16="http://schemas.microsoft.com/office/drawing/2014/main" id="{B3A66B49-8ED1-4FC2-92D9-EB7BE132B2F1}"/>
                </a:ext>
              </a:extLst>
            </p:cNvPr>
            <p:cNvSpPr/>
            <p:nvPr/>
          </p:nvSpPr>
          <p:spPr>
            <a:xfrm>
              <a:off x="12316" y="4841"/>
              <a:ext cx="1846" cy="671"/>
            </a:xfrm>
            <a:prstGeom prst="ellipse">
              <a:avLst/>
            </a:prstGeom>
            <a:no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用户程序</a:t>
              </a:r>
            </a:p>
          </p:txBody>
        </p:sp>
        <p:sp>
          <p:nvSpPr>
            <p:cNvPr id="7" name="椭圆 6">
              <a:extLst>
                <a:ext uri="{FF2B5EF4-FFF2-40B4-BE49-F238E27FC236}">
                  <a16:creationId xmlns:a16="http://schemas.microsoft.com/office/drawing/2014/main" id="{C9E34ABB-8BF9-43CD-B002-FC0DFD6BE397}"/>
                </a:ext>
              </a:extLst>
            </p:cNvPr>
            <p:cNvSpPr/>
            <p:nvPr/>
          </p:nvSpPr>
          <p:spPr>
            <a:xfrm>
              <a:off x="12316" y="5976"/>
              <a:ext cx="1846" cy="671"/>
            </a:xfrm>
            <a:prstGeom prst="ellipse">
              <a:avLst/>
            </a:prstGeom>
            <a:no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管理节点</a:t>
              </a:r>
            </a:p>
          </p:txBody>
        </p:sp>
        <p:grpSp>
          <p:nvGrpSpPr>
            <p:cNvPr id="8" name="组合 7">
              <a:extLst>
                <a:ext uri="{FF2B5EF4-FFF2-40B4-BE49-F238E27FC236}">
                  <a16:creationId xmlns:a16="http://schemas.microsoft.com/office/drawing/2014/main" id="{2E00C14D-1B09-4C0A-9AA9-F8F9BF5A31EC}"/>
                </a:ext>
              </a:extLst>
            </p:cNvPr>
            <p:cNvGrpSpPr/>
            <p:nvPr/>
          </p:nvGrpSpPr>
          <p:grpSpPr>
            <a:xfrm>
              <a:off x="13037" y="7110"/>
              <a:ext cx="396" cy="639"/>
              <a:chOff x="13040" y="7134"/>
              <a:chExt cx="396" cy="639"/>
            </a:xfrm>
          </p:grpSpPr>
          <p:sp>
            <p:nvSpPr>
              <p:cNvPr id="57" name="矩形 56">
                <a:extLst>
                  <a:ext uri="{FF2B5EF4-FFF2-40B4-BE49-F238E27FC236}">
                    <a16:creationId xmlns:a16="http://schemas.microsoft.com/office/drawing/2014/main" id="{2D467BCD-7B54-4C71-B4F9-772A563263F2}"/>
                  </a:ext>
                </a:extLst>
              </p:cNvPr>
              <p:cNvSpPr/>
              <p:nvPr/>
            </p:nvSpPr>
            <p:spPr>
              <a:xfrm>
                <a:off x="13040" y="7134"/>
                <a:ext cx="196" cy="634"/>
              </a:xfrm>
              <a:prstGeom prst="rect">
                <a:avLst/>
              </a:prstGeom>
              <a:solidFill>
                <a:schemeClr val="accent1">
                  <a:lumMod val="40000"/>
                  <a:lumOff val="60000"/>
                </a:schemeClr>
              </a:solid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EB62B363-1A2F-42F1-B2E8-B43FE18FE4DD}"/>
                  </a:ext>
                </a:extLst>
              </p:cNvPr>
              <p:cNvSpPr/>
              <p:nvPr/>
            </p:nvSpPr>
            <p:spPr>
              <a:xfrm>
                <a:off x="13240" y="7139"/>
                <a:ext cx="196" cy="634"/>
              </a:xfrm>
              <a:prstGeom prst="rect">
                <a:avLst/>
              </a:prstGeom>
              <a:solidFill>
                <a:schemeClr val="accent1">
                  <a:lumMod val="40000"/>
                  <a:lumOff val="60000"/>
                </a:schemeClr>
              </a:solid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203AA754-7B70-4D66-8871-8C305CAA6872}"/>
                </a:ext>
              </a:extLst>
            </p:cNvPr>
            <p:cNvGrpSpPr/>
            <p:nvPr/>
          </p:nvGrpSpPr>
          <p:grpSpPr>
            <a:xfrm>
              <a:off x="13041" y="8246"/>
              <a:ext cx="381" cy="639"/>
              <a:chOff x="13040" y="7134"/>
              <a:chExt cx="381" cy="639"/>
            </a:xfrm>
          </p:grpSpPr>
          <p:sp>
            <p:nvSpPr>
              <p:cNvPr id="55" name="矩形 54">
                <a:extLst>
                  <a:ext uri="{FF2B5EF4-FFF2-40B4-BE49-F238E27FC236}">
                    <a16:creationId xmlns:a16="http://schemas.microsoft.com/office/drawing/2014/main" id="{9B0F4C3F-165D-4523-B95C-6CADE6C7AAEB}"/>
                  </a:ext>
                </a:extLst>
              </p:cNvPr>
              <p:cNvSpPr/>
              <p:nvPr/>
            </p:nvSpPr>
            <p:spPr>
              <a:xfrm>
                <a:off x="13040" y="7134"/>
                <a:ext cx="196" cy="634"/>
              </a:xfrm>
              <a:prstGeom prst="rect">
                <a:avLst/>
              </a:prstGeom>
              <a:solidFill>
                <a:schemeClr val="accent1">
                  <a:lumMod val="40000"/>
                  <a:lumOff val="60000"/>
                </a:schemeClr>
              </a:solid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B80C8529-8CCA-4610-83C0-FAF185177725}"/>
                  </a:ext>
                </a:extLst>
              </p:cNvPr>
              <p:cNvSpPr/>
              <p:nvPr/>
            </p:nvSpPr>
            <p:spPr>
              <a:xfrm>
                <a:off x="13225" y="7139"/>
                <a:ext cx="196" cy="634"/>
              </a:xfrm>
              <a:prstGeom prst="rect">
                <a:avLst/>
              </a:prstGeom>
              <a:solidFill>
                <a:schemeClr val="accent1">
                  <a:lumMod val="40000"/>
                  <a:lumOff val="60000"/>
                </a:schemeClr>
              </a:solid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89FE421C-D6CA-4668-9795-67A038C127C1}"/>
                </a:ext>
              </a:extLst>
            </p:cNvPr>
            <p:cNvGrpSpPr/>
            <p:nvPr/>
          </p:nvGrpSpPr>
          <p:grpSpPr>
            <a:xfrm>
              <a:off x="13041" y="9373"/>
              <a:ext cx="381" cy="639"/>
              <a:chOff x="13040" y="7149"/>
              <a:chExt cx="381" cy="639"/>
            </a:xfrm>
          </p:grpSpPr>
          <p:sp>
            <p:nvSpPr>
              <p:cNvPr id="53" name="矩形 52">
                <a:extLst>
                  <a:ext uri="{FF2B5EF4-FFF2-40B4-BE49-F238E27FC236}">
                    <a16:creationId xmlns:a16="http://schemas.microsoft.com/office/drawing/2014/main" id="{3397C10F-3DB9-42C0-85C9-EABA207D9B55}"/>
                  </a:ext>
                </a:extLst>
              </p:cNvPr>
              <p:cNvSpPr/>
              <p:nvPr/>
            </p:nvSpPr>
            <p:spPr>
              <a:xfrm>
                <a:off x="13040" y="7149"/>
                <a:ext cx="196" cy="634"/>
              </a:xfrm>
              <a:prstGeom prst="rect">
                <a:avLst/>
              </a:prstGeom>
              <a:solidFill>
                <a:schemeClr val="accent1">
                  <a:lumMod val="40000"/>
                  <a:lumOff val="60000"/>
                </a:schemeClr>
              </a:solid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2018FD77-78D6-4CBF-8293-910E49E90EB2}"/>
                  </a:ext>
                </a:extLst>
              </p:cNvPr>
              <p:cNvSpPr/>
              <p:nvPr/>
            </p:nvSpPr>
            <p:spPr>
              <a:xfrm>
                <a:off x="13225" y="7154"/>
                <a:ext cx="196" cy="634"/>
              </a:xfrm>
              <a:prstGeom prst="rect">
                <a:avLst/>
              </a:prstGeom>
              <a:solidFill>
                <a:schemeClr val="accent1">
                  <a:lumMod val="40000"/>
                  <a:lumOff val="60000"/>
                </a:schemeClr>
              </a:solid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椭圆 10">
              <a:extLst>
                <a:ext uri="{FF2B5EF4-FFF2-40B4-BE49-F238E27FC236}">
                  <a16:creationId xmlns:a16="http://schemas.microsoft.com/office/drawing/2014/main" id="{A4E4CF66-31D3-4D2B-A7A6-86661B2D43D4}"/>
                </a:ext>
              </a:extLst>
            </p:cNvPr>
            <p:cNvSpPr/>
            <p:nvPr/>
          </p:nvSpPr>
          <p:spPr>
            <a:xfrm>
              <a:off x="9965" y="7097"/>
              <a:ext cx="1846" cy="671"/>
            </a:xfrm>
            <a:prstGeom prst="ellipse">
              <a:avLst/>
            </a:prstGeom>
            <a:no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工作节点</a:t>
              </a:r>
            </a:p>
          </p:txBody>
        </p:sp>
        <p:sp>
          <p:nvSpPr>
            <p:cNvPr id="12" name="椭圆 11">
              <a:extLst>
                <a:ext uri="{FF2B5EF4-FFF2-40B4-BE49-F238E27FC236}">
                  <a16:creationId xmlns:a16="http://schemas.microsoft.com/office/drawing/2014/main" id="{E6FE1DEB-FD17-43E0-B6F2-43BA944B72E6}"/>
                </a:ext>
              </a:extLst>
            </p:cNvPr>
            <p:cNvSpPr/>
            <p:nvPr/>
          </p:nvSpPr>
          <p:spPr>
            <a:xfrm>
              <a:off x="10089" y="8233"/>
              <a:ext cx="1846" cy="671"/>
            </a:xfrm>
            <a:prstGeom prst="ellipse">
              <a:avLst/>
            </a:prstGeom>
            <a:no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工作节点</a:t>
              </a:r>
            </a:p>
          </p:txBody>
        </p:sp>
        <p:sp>
          <p:nvSpPr>
            <p:cNvPr id="13" name="椭圆 12">
              <a:extLst>
                <a:ext uri="{FF2B5EF4-FFF2-40B4-BE49-F238E27FC236}">
                  <a16:creationId xmlns:a16="http://schemas.microsoft.com/office/drawing/2014/main" id="{E151DF05-FC9C-4FC4-A3AD-97A6AD6CE41B}"/>
                </a:ext>
              </a:extLst>
            </p:cNvPr>
            <p:cNvSpPr/>
            <p:nvPr/>
          </p:nvSpPr>
          <p:spPr>
            <a:xfrm>
              <a:off x="10089" y="9373"/>
              <a:ext cx="1846" cy="671"/>
            </a:xfrm>
            <a:prstGeom prst="ellipse">
              <a:avLst/>
            </a:prstGeom>
            <a:no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工作节点</a:t>
              </a:r>
            </a:p>
          </p:txBody>
        </p:sp>
        <p:sp>
          <p:nvSpPr>
            <p:cNvPr id="14" name="椭圆 13">
              <a:extLst>
                <a:ext uri="{FF2B5EF4-FFF2-40B4-BE49-F238E27FC236}">
                  <a16:creationId xmlns:a16="http://schemas.microsoft.com/office/drawing/2014/main" id="{E98827DF-3086-42C3-BD6D-5FA0474F88D3}"/>
                </a:ext>
              </a:extLst>
            </p:cNvPr>
            <p:cNvSpPr/>
            <p:nvPr/>
          </p:nvSpPr>
          <p:spPr>
            <a:xfrm>
              <a:off x="14512" y="7399"/>
              <a:ext cx="1846" cy="671"/>
            </a:xfrm>
            <a:prstGeom prst="ellipse">
              <a:avLst/>
            </a:prstGeom>
            <a:no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工作节点</a:t>
              </a:r>
            </a:p>
          </p:txBody>
        </p:sp>
        <p:sp>
          <p:nvSpPr>
            <p:cNvPr id="15" name="椭圆 14">
              <a:extLst>
                <a:ext uri="{FF2B5EF4-FFF2-40B4-BE49-F238E27FC236}">
                  <a16:creationId xmlns:a16="http://schemas.microsoft.com/office/drawing/2014/main" id="{CDCAA80B-57E1-4264-8495-20065E5E62EF}"/>
                </a:ext>
              </a:extLst>
            </p:cNvPr>
            <p:cNvSpPr/>
            <p:nvPr/>
          </p:nvSpPr>
          <p:spPr>
            <a:xfrm>
              <a:off x="14512" y="8209"/>
              <a:ext cx="1846" cy="671"/>
            </a:xfrm>
            <a:prstGeom prst="ellipse">
              <a:avLst/>
            </a:prstGeom>
            <a:noFill/>
            <a:ln w="12700">
              <a:solidFill>
                <a:schemeClr val="accent1">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工作节点</a:t>
              </a:r>
            </a:p>
          </p:txBody>
        </p:sp>
        <p:grpSp>
          <p:nvGrpSpPr>
            <p:cNvPr id="16" name="组合 15">
              <a:extLst>
                <a:ext uri="{FF2B5EF4-FFF2-40B4-BE49-F238E27FC236}">
                  <a16:creationId xmlns:a16="http://schemas.microsoft.com/office/drawing/2014/main" id="{35A88BB5-639C-426E-A792-6A4CE7892A06}"/>
                </a:ext>
              </a:extLst>
            </p:cNvPr>
            <p:cNvGrpSpPr/>
            <p:nvPr/>
          </p:nvGrpSpPr>
          <p:grpSpPr>
            <a:xfrm>
              <a:off x="8043" y="7611"/>
              <a:ext cx="980" cy="1904"/>
              <a:chOff x="8753" y="7558"/>
              <a:chExt cx="980" cy="1904"/>
            </a:xfrm>
          </p:grpSpPr>
          <p:sp>
            <p:nvSpPr>
              <p:cNvPr id="48" name="矩形 47">
                <a:extLst>
                  <a:ext uri="{FF2B5EF4-FFF2-40B4-BE49-F238E27FC236}">
                    <a16:creationId xmlns:a16="http://schemas.microsoft.com/office/drawing/2014/main" id="{2DBBC548-4402-4C26-8530-FA5703A0AE4E}"/>
                  </a:ext>
                </a:extLst>
              </p:cNvPr>
              <p:cNvSpPr/>
              <p:nvPr/>
            </p:nvSpPr>
            <p:spPr>
              <a:xfrm>
                <a:off x="8753" y="7558"/>
                <a:ext cx="981" cy="383"/>
              </a:xfrm>
              <a:prstGeom prst="rect">
                <a:avLst/>
              </a:prstGeom>
              <a:solidFill>
                <a:schemeClr val="accent1">
                  <a:lumMod val="40000"/>
                  <a:lumOff val="6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1200">
                    <a:solidFill>
                      <a:schemeClr val="tx1"/>
                    </a:solidFill>
                  </a:rPr>
                  <a:t>分片0</a:t>
                </a:r>
              </a:p>
            </p:txBody>
          </p:sp>
          <p:sp>
            <p:nvSpPr>
              <p:cNvPr id="49" name="矩形 48">
                <a:extLst>
                  <a:ext uri="{FF2B5EF4-FFF2-40B4-BE49-F238E27FC236}">
                    <a16:creationId xmlns:a16="http://schemas.microsoft.com/office/drawing/2014/main" id="{F5917010-C0ED-4237-AA55-8142BBC8500F}"/>
                  </a:ext>
                </a:extLst>
              </p:cNvPr>
              <p:cNvSpPr/>
              <p:nvPr/>
            </p:nvSpPr>
            <p:spPr>
              <a:xfrm>
                <a:off x="8753" y="7931"/>
                <a:ext cx="981" cy="383"/>
              </a:xfrm>
              <a:prstGeom prst="rect">
                <a:avLst/>
              </a:prstGeom>
              <a:solidFill>
                <a:schemeClr val="accent1">
                  <a:lumMod val="40000"/>
                  <a:lumOff val="6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1200">
                    <a:solidFill>
                      <a:schemeClr val="tx1"/>
                    </a:solidFill>
                  </a:rPr>
                  <a:t>分片</a:t>
                </a:r>
                <a:r>
                  <a:rPr lang="en-US" altLang="zh-CN" sz="1200">
                    <a:solidFill>
                      <a:schemeClr val="tx1"/>
                    </a:solidFill>
                  </a:rPr>
                  <a:t>1</a:t>
                </a:r>
              </a:p>
            </p:txBody>
          </p:sp>
          <p:sp>
            <p:nvSpPr>
              <p:cNvPr id="50" name="矩形 49">
                <a:extLst>
                  <a:ext uri="{FF2B5EF4-FFF2-40B4-BE49-F238E27FC236}">
                    <a16:creationId xmlns:a16="http://schemas.microsoft.com/office/drawing/2014/main" id="{8876219E-2ABB-4E30-8E9A-ACCE430CBD6B}"/>
                  </a:ext>
                </a:extLst>
              </p:cNvPr>
              <p:cNvSpPr/>
              <p:nvPr/>
            </p:nvSpPr>
            <p:spPr>
              <a:xfrm>
                <a:off x="8753" y="8319"/>
                <a:ext cx="981" cy="383"/>
              </a:xfrm>
              <a:prstGeom prst="rect">
                <a:avLst/>
              </a:prstGeom>
              <a:solidFill>
                <a:schemeClr val="accent1">
                  <a:lumMod val="40000"/>
                  <a:lumOff val="6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1200">
                    <a:solidFill>
                      <a:schemeClr val="tx1"/>
                    </a:solidFill>
                  </a:rPr>
                  <a:t>分片</a:t>
                </a:r>
                <a:r>
                  <a:rPr lang="en-US" altLang="zh-CN" sz="1200">
                    <a:solidFill>
                      <a:schemeClr val="tx1"/>
                    </a:solidFill>
                  </a:rPr>
                  <a:t>2</a:t>
                </a:r>
              </a:p>
            </p:txBody>
          </p:sp>
          <p:sp>
            <p:nvSpPr>
              <p:cNvPr id="51" name="矩形 50">
                <a:extLst>
                  <a:ext uri="{FF2B5EF4-FFF2-40B4-BE49-F238E27FC236}">
                    <a16:creationId xmlns:a16="http://schemas.microsoft.com/office/drawing/2014/main" id="{241CDC46-9F42-46F7-B73F-EA19425B17D6}"/>
                  </a:ext>
                </a:extLst>
              </p:cNvPr>
              <p:cNvSpPr/>
              <p:nvPr/>
            </p:nvSpPr>
            <p:spPr>
              <a:xfrm>
                <a:off x="8753" y="8707"/>
                <a:ext cx="981" cy="383"/>
              </a:xfrm>
              <a:prstGeom prst="rect">
                <a:avLst/>
              </a:prstGeom>
              <a:solidFill>
                <a:schemeClr val="accent1">
                  <a:lumMod val="40000"/>
                  <a:lumOff val="6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1200">
                    <a:solidFill>
                      <a:schemeClr val="tx1"/>
                    </a:solidFill>
                  </a:rPr>
                  <a:t>分片</a:t>
                </a:r>
                <a:r>
                  <a:rPr lang="en-US" altLang="zh-CN" sz="1200">
                    <a:solidFill>
                      <a:schemeClr val="tx1"/>
                    </a:solidFill>
                  </a:rPr>
                  <a:t>3</a:t>
                </a:r>
              </a:p>
            </p:txBody>
          </p:sp>
          <p:sp>
            <p:nvSpPr>
              <p:cNvPr id="52" name="矩形 51">
                <a:extLst>
                  <a:ext uri="{FF2B5EF4-FFF2-40B4-BE49-F238E27FC236}">
                    <a16:creationId xmlns:a16="http://schemas.microsoft.com/office/drawing/2014/main" id="{B1C29AA3-12CA-4222-BF44-AAF9C635F798}"/>
                  </a:ext>
                </a:extLst>
              </p:cNvPr>
              <p:cNvSpPr/>
              <p:nvPr/>
            </p:nvSpPr>
            <p:spPr>
              <a:xfrm>
                <a:off x="8753" y="9080"/>
                <a:ext cx="981" cy="383"/>
              </a:xfrm>
              <a:prstGeom prst="rect">
                <a:avLst/>
              </a:prstGeom>
              <a:solidFill>
                <a:schemeClr val="accent1">
                  <a:lumMod val="40000"/>
                  <a:lumOff val="6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1200">
                    <a:solidFill>
                      <a:schemeClr val="tx1"/>
                    </a:solidFill>
                  </a:rPr>
                  <a:t>分片</a:t>
                </a:r>
                <a:r>
                  <a:rPr lang="en-US" altLang="zh-CN" sz="1200">
                    <a:solidFill>
                      <a:schemeClr val="tx1"/>
                    </a:solidFill>
                  </a:rPr>
                  <a:t>4</a:t>
                </a:r>
              </a:p>
            </p:txBody>
          </p:sp>
        </p:grpSp>
        <p:sp>
          <p:nvSpPr>
            <p:cNvPr id="17" name="矩形 16">
              <a:extLst>
                <a:ext uri="{FF2B5EF4-FFF2-40B4-BE49-F238E27FC236}">
                  <a16:creationId xmlns:a16="http://schemas.microsoft.com/office/drawing/2014/main" id="{C0B71099-C1C8-43C3-9C02-5225B08322CE}"/>
                </a:ext>
              </a:extLst>
            </p:cNvPr>
            <p:cNvSpPr/>
            <p:nvPr/>
          </p:nvSpPr>
          <p:spPr>
            <a:xfrm>
              <a:off x="17417" y="7486"/>
              <a:ext cx="1450" cy="498"/>
            </a:xfrm>
            <a:prstGeom prst="rect">
              <a:avLst/>
            </a:prstGeom>
            <a:solidFill>
              <a:schemeClr val="accent1">
                <a:lumMod val="40000"/>
                <a:lumOff val="6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输出文件0</a:t>
              </a:r>
            </a:p>
          </p:txBody>
        </p:sp>
        <p:sp>
          <p:nvSpPr>
            <p:cNvPr id="18" name="矩形 17">
              <a:extLst>
                <a:ext uri="{FF2B5EF4-FFF2-40B4-BE49-F238E27FC236}">
                  <a16:creationId xmlns:a16="http://schemas.microsoft.com/office/drawing/2014/main" id="{84591D9D-3EEF-4857-ADF2-B45D64BDC135}"/>
                </a:ext>
              </a:extLst>
            </p:cNvPr>
            <p:cNvSpPr/>
            <p:nvPr/>
          </p:nvSpPr>
          <p:spPr>
            <a:xfrm>
              <a:off x="17417" y="8276"/>
              <a:ext cx="1450" cy="498"/>
            </a:xfrm>
            <a:prstGeom prst="rect">
              <a:avLst/>
            </a:prstGeom>
            <a:solidFill>
              <a:schemeClr val="accent1">
                <a:lumMod val="40000"/>
                <a:lumOff val="6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输出文件</a:t>
              </a:r>
              <a:r>
                <a:rPr lang="en-US" altLang="zh-CN" sz="1200">
                  <a:solidFill>
                    <a:schemeClr val="tx1"/>
                  </a:solidFill>
                </a:rPr>
                <a:t>1</a:t>
              </a:r>
            </a:p>
          </p:txBody>
        </p:sp>
        <p:cxnSp>
          <p:nvCxnSpPr>
            <p:cNvPr id="19" name="曲线连接符 31">
              <a:extLst>
                <a:ext uri="{FF2B5EF4-FFF2-40B4-BE49-F238E27FC236}">
                  <a16:creationId xmlns:a16="http://schemas.microsoft.com/office/drawing/2014/main" id="{21D5C07A-61CC-42B5-8059-5373C51AE126}"/>
                </a:ext>
              </a:extLst>
            </p:cNvPr>
            <p:cNvCxnSpPr>
              <a:stCxn id="6" idx="2"/>
              <a:endCxn id="11" idx="0"/>
            </p:cNvCxnSpPr>
            <p:nvPr/>
          </p:nvCxnSpPr>
          <p:spPr>
            <a:xfrm rot="10800000" flipV="1">
              <a:off x="10888" y="5177"/>
              <a:ext cx="1428" cy="1920"/>
            </a:xfrm>
            <a:prstGeom prst="curvedConnector2">
              <a:avLst/>
            </a:prstGeom>
            <a:ln w="12700">
              <a:solidFill>
                <a:schemeClr val="accent1">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32">
              <a:extLst>
                <a:ext uri="{FF2B5EF4-FFF2-40B4-BE49-F238E27FC236}">
                  <a16:creationId xmlns:a16="http://schemas.microsoft.com/office/drawing/2014/main" id="{511F6A16-1931-489C-A10A-A45446076D11}"/>
                </a:ext>
              </a:extLst>
            </p:cNvPr>
            <p:cNvCxnSpPr>
              <a:stCxn id="6" idx="6"/>
              <a:endCxn id="14" idx="0"/>
            </p:cNvCxnSpPr>
            <p:nvPr/>
          </p:nvCxnSpPr>
          <p:spPr>
            <a:xfrm>
              <a:off x="14162" y="5177"/>
              <a:ext cx="1273" cy="2222"/>
            </a:xfrm>
            <a:prstGeom prst="curvedConnector2">
              <a:avLst/>
            </a:prstGeom>
            <a:ln w="12700">
              <a:solidFill>
                <a:schemeClr val="accent1">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96E8E063-1755-4B43-B8D1-A0B4EAF76EA3}"/>
                </a:ext>
              </a:extLst>
            </p:cNvPr>
            <p:cNvCxnSpPr>
              <a:stCxn id="6" idx="4"/>
              <a:endCxn id="7" idx="0"/>
            </p:cNvCxnSpPr>
            <p:nvPr/>
          </p:nvCxnSpPr>
          <p:spPr>
            <a:xfrm>
              <a:off x="13239" y="5512"/>
              <a:ext cx="0" cy="464"/>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曲线连接符 34">
              <a:extLst>
                <a:ext uri="{FF2B5EF4-FFF2-40B4-BE49-F238E27FC236}">
                  <a16:creationId xmlns:a16="http://schemas.microsoft.com/office/drawing/2014/main" id="{30507FD4-2B4E-455B-A82A-DDF6AEC4782F}"/>
                </a:ext>
              </a:extLst>
            </p:cNvPr>
            <p:cNvCxnSpPr>
              <a:stCxn id="7" idx="2"/>
              <a:endCxn id="11" idx="0"/>
            </p:cNvCxnSpPr>
            <p:nvPr/>
          </p:nvCxnSpPr>
          <p:spPr>
            <a:xfrm rot="10800000" flipV="1">
              <a:off x="10888" y="6311"/>
              <a:ext cx="1428" cy="785"/>
            </a:xfrm>
            <a:prstGeom prst="curvedConnector2">
              <a:avLst/>
            </a:prstGeom>
            <a:ln w="12700">
              <a:solidFill>
                <a:schemeClr val="accent1">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3" name="曲线连接符 35">
              <a:extLst>
                <a:ext uri="{FF2B5EF4-FFF2-40B4-BE49-F238E27FC236}">
                  <a16:creationId xmlns:a16="http://schemas.microsoft.com/office/drawing/2014/main" id="{284116F5-AF53-4D44-B408-E06D2456E867}"/>
                </a:ext>
              </a:extLst>
            </p:cNvPr>
            <p:cNvCxnSpPr>
              <a:stCxn id="7" idx="6"/>
              <a:endCxn id="14" idx="0"/>
            </p:cNvCxnSpPr>
            <p:nvPr/>
          </p:nvCxnSpPr>
          <p:spPr>
            <a:xfrm>
              <a:off x="14162" y="6312"/>
              <a:ext cx="1273" cy="1087"/>
            </a:xfrm>
            <a:prstGeom prst="curvedConnector2">
              <a:avLst/>
            </a:prstGeom>
            <a:ln w="12700">
              <a:solidFill>
                <a:schemeClr val="accent1">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36">
              <a:extLst>
                <a:ext uri="{FF2B5EF4-FFF2-40B4-BE49-F238E27FC236}">
                  <a16:creationId xmlns:a16="http://schemas.microsoft.com/office/drawing/2014/main" id="{855C8BF0-BBE7-4FC9-839F-311FE469E698}"/>
                </a:ext>
              </a:extLst>
            </p:cNvPr>
            <p:cNvCxnSpPr>
              <a:stCxn id="48" idx="3"/>
              <a:endCxn id="11" idx="2"/>
            </p:cNvCxnSpPr>
            <p:nvPr/>
          </p:nvCxnSpPr>
          <p:spPr>
            <a:xfrm flipV="1">
              <a:off x="9024" y="7433"/>
              <a:ext cx="941" cy="370"/>
            </a:xfrm>
            <a:prstGeom prst="curvedConnector3">
              <a:avLst>
                <a:gd name="adj1" fmla="val 50053"/>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曲线连接符 37">
              <a:extLst>
                <a:ext uri="{FF2B5EF4-FFF2-40B4-BE49-F238E27FC236}">
                  <a16:creationId xmlns:a16="http://schemas.microsoft.com/office/drawing/2014/main" id="{46463B71-BD90-47D4-92FF-69D4CB696968}"/>
                </a:ext>
              </a:extLst>
            </p:cNvPr>
            <p:cNvCxnSpPr>
              <a:stCxn id="49" idx="3"/>
              <a:endCxn id="11" idx="4"/>
            </p:cNvCxnSpPr>
            <p:nvPr/>
          </p:nvCxnSpPr>
          <p:spPr>
            <a:xfrm flipV="1">
              <a:off x="9024" y="7768"/>
              <a:ext cx="1864" cy="408"/>
            </a:xfrm>
            <a:prstGeom prst="curvedConnector2">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曲线连接符 38">
              <a:extLst>
                <a:ext uri="{FF2B5EF4-FFF2-40B4-BE49-F238E27FC236}">
                  <a16:creationId xmlns:a16="http://schemas.microsoft.com/office/drawing/2014/main" id="{D93C98AE-F85A-44F8-96DA-5DFA784FBD05}"/>
                </a:ext>
              </a:extLst>
            </p:cNvPr>
            <p:cNvCxnSpPr>
              <a:stCxn id="50" idx="3"/>
              <a:endCxn id="12" idx="2"/>
            </p:cNvCxnSpPr>
            <p:nvPr/>
          </p:nvCxnSpPr>
          <p:spPr>
            <a:xfrm>
              <a:off x="9024" y="8564"/>
              <a:ext cx="1065" cy="5"/>
            </a:xfrm>
            <a:prstGeom prst="curvedConnector3">
              <a:avLst>
                <a:gd name="adj1" fmla="val 50047"/>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39">
              <a:extLst>
                <a:ext uri="{FF2B5EF4-FFF2-40B4-BE49-F238E27FC236}">
                  <a16:creationId xmlns:a16="http://schemas.microsoft.com/office/drawing/2014/main" id="{10618C88-4674-4861-96A7-184E1F9C220A}"/>
                </a:ext>
              </a:extLst>
            </p:cNvPr>
            <p:cNvCxnSpPr>
              <a:stCxn id="51" idx="3"/>
              <a:endCxn id="13" idx="0"/>
            </p:cNvCxnSpPr>
            <p:nvPr/>
          </p:nvCxnSpPr>
          <p:spPr>
            <a:xfrm>
              <a:off x="9024" y="8952"/>
              <a:ext cx="1988" cy="421"/>
            </a:xfrm>
            <a:prstGeom prst="curvedConnector2">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线连接符 40">
              <a:extLst>
                <a:ext uri="{FF2B5EF4-FFF2-40B4-BE49-F238E27FC236}">
                  <a16:creationId xmlns:a16="http://schemas.microsoft.com/office/drawing/2014/main" id="{42438F7B-A166-4857-9694-BCF23B7E56C1}"/>
                </a:ext>
              </a:extLst>
            </p:cNvPr>
            <p:cNvCxnSpPr>
              <a:stCxn id="52" idx="3"/>
              <a:endCxn id="12" idx="4"/>
            </p:cNvCxnSpPr>
            <p:nvPr/>
          </p:nvCxnSpPr>
          <p:spPr>
            <a:xfrm flipV="1">
              <a:off x="9024" y="8904"/>
              <a:ext cx="1988" cy="421"/>
            </a:xfrm>
            <a:prstGeom prst="curvedConnector2">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118428F-53EB-4EDF-8017-B27AE6A02B5A}"/>
                </a:ext>
              </a:extLst>
            </p:cNvPr>
            <p:cNvCxnSpPr>
              <a:stCxn id="12" idx="6"/>
              <a:endCxn id="55" idx="1"/>
            </p:cNvCxnSpPr>
            <p:nvPr/>
          </p:nvCxnSpPr>
          <p:spPr>
            <a:xfrm flipV="1">
              <a:off x="11935" y="8563"/>
              <a:ext cx="1106" cy="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4520B9EF-93B2-4D68-9080-7CBDE5093D7E}"/>
                </a:ext>
              </a:extLst>
            </p:cNvPr>
            <p:cNvCxnSpPr>
              <a:stCxn id="11" idx="6"/>
              <a:endCxn id="57" idx="1"/>
            </p:cNvCxnSpPr>
            <p:nvPr/>
          </p:nvCxnSpPr>
          <p:spPr>
            <a:xfrm flipV="1">
              <a:off x="11811" y="7427"/>
              <a:ext cx="1226" cy="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47">
              <a:extLst>
                <a:ext uri="{FF2B5EF4-FFF2-40B4-BE49-F238E27FC236}">
                  <a16:creationId xmlns:a16="http://schemas.microsoft.com/office/drawing/2014/main" id="{B7544ECC-B84B-47B8-9C1F-B5074ED1D34F}"/>
                </a:ext>
              </a:extLst>
            </p:cNvPr>
            <p:cNvCxnSpPr>
              <a:stCxn id="58" idx="3"/>
              <a:endCxn id="14" idx="0"/>
            </p:cNvCxnSpPr>
            <p:nvPr/>
          </p:nvCxnSpPr>
          <p:spPr>
            <a:xfrm flipV="1">
              <a:off x="13433" y="7399"/>
              <a:ext cx="2002" cy="33"/>
            </a:xfrm>
            <a:prstGeom prst="curvedConnector4">
              <a:avLst>
                <a:gd name="adj1" fmla="val 26973"/>
                <a:gd name="adj2" fmla="val 2096970"/>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曲线连接符 48">
              <a:extLst>
                <a:ext uri="{FF2B5EF4-FFF2-40B4-BE49-F238E27FC236}">
                  <a16:creationId xmlns:a16="http://schemas.microsoft.com/office/drawing/2014/main" id="{50BE5B0F-DBDE-47B0-A69E-3978389811E5}"/>
                </a:ext>
              </a:extLst>
            </p:cNvPr>
            <p:cNvCxnSpPr>
              <a:stCxn id="58" idx="3"/>
              <a:endCxn id="15" idx="1"/>
            </p:cNvCxnSpPr>
            <p:nvPr/>
          </p:nvCxnSpPr>
          <p:spPr>
            <a:xfrm>
              <a:off x="13433" y="7432"/>
              <a:ext cx="1349" cy="875"/>
            </a:xfrm>
            <a:prstGeom prst="curvedConnector2">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DEF0E2E-9B2F-4274-A6BF-A7C2BA06D3B1}"/>
                </a:ext>
              </a:extLst>
            </p:cNvPr>
            <p:cNvCxnSpPr>
              <a:stCxn id="56" idx="3"/>
              <a:endCxn id="14" idx="2"/>
            </p:cNvCxnSpPr>
            <p:nvPr/>
          </p:nvCxnSpPr>
          <p:spPr>
            <a:xfrm flipV="1">
              <a:off x="13422" y="7735"/>
              <a:ext cx="1090" cy="833"/>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曲线连接符 51">
              <a:extLst>
                <a:ext uri="{FF2B5EF4-FFF2-40B4-BE49-F238E27FC236}">
                  <a16:creationId xmlns:a16="http://schemas.microsoft.com/office/drawing/2014/main" id="{0B0806C3-9C1F-4E0F-A0FD-945532384050}"/>
                </a:ext>
              </a:extLst>
            </p:cNvPr>
            <p:cNvCxnSpPr>
              <a:stCxn id="54" idx="3"/>
            </p:cNvCxnSpPr>
            <p:nvPr/>
          </p:nvCxnSpPr>
          <p:spPr>
            <a:xfrm flipV="1">
              <a:off x="13422" y="8044"/>
              <a:ext cx="1671" cy="1651"/>
            </a:xfrm>
            <a:prstGeom prst="curvedConnector3">
              <a:avLst>
                <a:gd name="adj1" fmla="val 50030"/>
              </a:avLst>
            </a:prstGeom>
            <a:ln w="63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曲线连接符 52">
              <a:extLst>
                <a:ext uri="{FF2B5EF4-FFF2-40B4-BE49-F238E27FC236}">
                  <a16:creationId xmlns:a16="http://schemas.microsoft.com/office/drawing/2014/main" id="{CB05B118-6909-4656-BDF2-25CEBBD20273}"/>
                </a:ext>
              </a:extLst>
            </p:cNvPr>
            <p:cNvCxnSpPr>
              <a:stCxn id="54" idx="3"/>
              <a:endCxn id="15" idx="4"/>
            </p:cNvCxnSpPr>
            <p:nvPr/>
          </p:nvCxnSpPr>
          <p:spPr>
            <a:xfrm flipV="1">
              <a:off x="13422" y="8880"/>
              <a:ext cx="2013" cy="815"/>
            </a:xfrm>
            <a:prstGeom prst="curvedConnector2">
              <a:avLst/>
            </a:prstGeom>
            <a:ln w="63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EF8A4C01-564F-40AB-9FD2-78F78FCF6ADC}"/>
                </a:ext>
              </a:extLst>
            </p:cNvPr>
            <p:cNvCxnSpPr>
              <a:stCxn id="14" idx="6"/>
              <a:endCxn id="17" idx="1"/>
            </p:cNvCxnSpPr>
            <p:nvPr/>
          </p:nvCxnSpPr>
          <p:spPr>
            <a:xfrm>
              <a:off x="16358" y="7735"/>
              <a:ext cx="1059" cy="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85ABF4E-6DA4-4EF2-B28C-BF0FC26C0851}"/>
                </a:ext>
              </a:extLst>
            </p:cNvPr>
            <p:cNvCxnSpPr>
              <a:stCxn id="15" idx="6"/>
              <a:endCxn id="18" idx="1"/>
            </p:cNvCxnSpPr>
            <p:nvPr/>
          </p:nvCxnSpPr>
          <p:spPr>
            <a:xfrm flipV="1">
              <a:off x="16358" y="8525"/>
              <a:ext cx="1059" cy="20"/>
            </a:xfrm>
            <a:prstGeom prst="line">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C1327D7D-6819-40B4-82DB-52D13FFE24B7}"/>
                </a:ext>
              </a:extLst>
            </p:cNvPr>
            <p:cNvSpPr txBox="1"/>
            <p:nvPr/>
          </p:nvSpPr>
          <p:spPr>
            <a:xfrm>
              <a:off x="10463" y="5772"/>
              <a:ext cx="1099" cy="362"/>
            </a:xfrm>
            <a:prstGeom prst="rect">
              <a:avLst/>
            </a:prstGeom>
            <a:solidFill>
              <a:schemeClr val="bg1"/>
            </a:solidFill>
          </p:spPr>
          <p:txBody>
            <a:bodyPr wrap="none" rtlCol="0">
              <a:spAutoFit/>
            </a:bodyPr>
            <a:lstStyle/>
            <a:p>
              <a:r>
                <a:rPr lang="zh-CN" altLang="en-US" sz="900"/>
                <a:t>（</a:t>
              </a:r>
              <a:r>
                <a:rPr lang="en-US" altLang="zh-CN" sz="900"/>
                <a:t>1</a:t>
              </a:r>
              <a:r>
                <a:rPr lang="zh-CN" altLang="en-US" sz="900"/>
                <a:t>）启动</a:t>
              </a:r>
            </a:p>
          </p:txBody>
        </p:sp>
        <p:sp>
          <p:nvSpPr>
            <p:cNvPr id="39" name="文本框 38">
              <a:extLst>
                <a:ext uri="{FF2B5EF4-FFF2-40B4-BE49-F238E27FC236}">
                  <a16:creationId xmlns:a16="http://schemas.microsoft.com/office/drawing/2014/main" id="{868C60FB-2E84-4926-BD98-406DE0B5734D}"/>
                </a:ext>
              </a:extLst>
            </p:cNvPr>
            <p:cNvSpPr txBox="1"/>
            <p:nvPr/>
          </p:nvSpPr>
          <p:spPr>
            <a:xfrm>
              <a:off x="12689" y="5512"/>
              <a:ext cx="1099" cy="362"/>
            </a:xfrm>
            <a:prstGeom prst="rect">
              <a:avLst/>
            </a:prstGeom>
            <a:noFill/>
          </p:spPr>
          <p:txBody>
            <a:bodyPr wrap="none" rtlCol="0">
              <a:spAutoFit/>
            </a:bodyPr>
            <a:lstStyle/>
            <a:p>
              <a:r>
                <a:rPr lang="zh-CN" altLang="en-US" sz="900"/>
                <a:t>（</a:t>
              </a:r>
              <a:r>
                <a:rPr lang="en-US" altLang="zh-CN" sz="900"/>
                <a:t>1</a:t>
              </a:r>
              <a:r>
                <a:rPr lang="zh-CN" altLang="en-US" sz="900"/>
                <a:t>）启动</a:t>
              </a:r>
            </a:p>
          </p:txBody>
        </p:sp>
        <p:sp>
          <p:nvSpPr>
            <p:cNvPr id="40" name="文本框 39">
              <a:extLst>
                <a:ext uri="{FF2B5EF4-FFF2-40B4-BE49-F238E27FC236}">
                  <a16:creationId xmlns:a16="http://schemas.microsoft.com/office/drawing/2014/main" id="{FACE3F15-AB97-4C2B-A259-2BAC18C76FF2}"/>
                </a:ext>
              </a:extLst>
            </p:cNvPr>
            <p:cNvSpPr txBox="1"/>
            <p:nvPr/>
          </p:nvSpPr>
          <p:spPr>
            <a:xfrm>
              <a:off x="14512" y="5772"/>
              <a:ext cx="1099" cy="362"/>
            </a:xfrm>
            <a:prstGeom prst="rect">
              <a:avLst/>
            </a:prstGeom>
            <a:solidFill>
              <a:schemeClr val="bg1"/>
            </a:solidFill>
          </p:spPr>
          <p:txBody>
            <a:bodyPr wrap="none" rtlCol="0">
              <a:spAutoFit/>
            </a:bodyPr>
            <a:lstStyle/>
            <a:p>
              <a:r>
                <a:rPr lang="zh-CN" altLang="en-US" sz="900"/>
                <a:t>（</a:t>
              </a:r>
              <a:r>
                <a:rPr lang="en-US" altLang="zh-CN" sz="900"/>
                <a:t>1</a:t>
              </a:r>
              <a:r>
                <a:rPr lang="zh-CN" altLang="en-US" sz="900"/>
                <a:t>）启动</a:t>
              </a:r>
            </a:p>
          </p:txBody>
        </p:sp>
        <p:sp>
          <p:nvSpPr>
            <p:cNvPr id="41" name="文本框 40">
              <a:extLst>
                <a:ext uri="{FF2B5EF4-FFF2-40B4-BE49-F238E27FC236}">
                  <a16:creationId xmlns:a16="http://schemas.microsoft.com/office/drawing/2014/main" id="{199D87A2-BAD8-4A8B-828A-4A4DEE72305A}"/>
                </a:ext>
              </a:extLst>
            </p:cNvPr>
            <p:cNvSpPr txBox="1"/>
            <p:nvPr/>
          </p:nvSpPr>
          <p:spPr>
            <a:xfrm>
              <a:off x="10637" y="6522"/>
              <a:ext cx="2155" cy="362"/>
            </a:xfrm>
            <a:prstGeom prst="rect">
              <a:avLst/>
            </a:prstGeom>
            <a:noFill/>
          </p:spPr>
          <p:txBody>
            <a:bodyPr wrap="square" rtlCol="0">
              <a:spAutoFit/>
            </a:bodyPr>
            <a:lstStyle/>
            <a:p>
              <a:pPr algn="ctr"/>
              <a:r>
                <a:rPr lang="zh-CN" altLang="en-US" sz="900"/>
                <a:t>（</a:t>
              </a:r>
              <a:r>
                <a:rPr lang="en-US" altLang="zh-CN" sz="900"/>
                <a:t>2</a:t>
              </a:r>
              <a:r>
                <a:rPr lang="zh-CN" altLang="en-US" sz="900"/>
                <a:t>）分配</a:t>
              </a:r>
              <a:r>
                <a:rPr lang="en-US" altLang="zh-CN" sz="900"/>
                <a:t>map</a:t>
              </a:r>
              <a:r>
                <a:rPr lang="zh-CN" altLang="en-US" sz="900"/>
                <a:t>任务</a:t>
              </a:r>
            </a:p>
          </p:txBody>
        </p:sp>
        <p:sp>
          <p:nvSpPr>
            <p:cNvPr id="42" name="文本框 41">
              <a:extLst>
                <a:ext uri="{FF2B5EF4-FFF2-40B4-BE49-F238E27FC236}">
                  <a16:creationId xmlns:a16="http://schemas.microsoft.com/office/drawing/2014/main" id="{FB650987-5267-4804-BC2F-1E2948BDFA2C}"/>
                </a:ext>
              </a:extLst>
            </p:cNvPr>
            <p:cNvSpPr txBox="1"/>
            <p:nvPr/>
          </p:nvSpPr>
          <p:spPr>
            <a:xfrm>
              <a:off x="13550" y="6508"/>
              <a:ext cx="2155" cy="580"/>
            </a:xfrm>
            <a:prstGeom prst="rect">
              <a:avLst/>
            </a:prstGeom>
            <a:noFill/>
          </p:spPr>
          <p:txBody>
            <a:bodyPr wrap="square" rtlCol="0">
              <a:spAutoFit/>
            </a:bodyPr>
            <a:lstStyle/>
            <a:p>
              <a:pPr algn="ctr"/>
              <a:r>
                <a:rPr lang="zh-CN" altLang="en-US" sz="900"/>
                <a:t>（</a:t>
              </a:r>
              <a:r>
                <a:rPr lang="en-US" altLang="zh-CN" sz="900"/>
                <a:t>2</a:t>
              </a:r>
              <a:r>
                <a:rPr lang="zh-CN" altLang="en-US" sz="900"/>
                <a:t>）分配</a:t>
              </a:r>
              <a:r>
                <a:rPr lang="en-US" altLang="zh-CN" sz="900"/>
                <a:t>reduce</a:t>
              </a:r>
            </a:p>
            <a:p>
              <a:pPr algn="ctr"/>
              <a:r>
                <a:rPr lang="zh-CN" altLang="en-US" sz="900"/>
                <a:t>任务</a:t>
              </a:r>
            </a:p>
          </p:txBody>
        </p:sp>
        <p:sp>
          <p:nvSpPr>
            <p:cNvPr id="43" name="文本框 42">
              <a:extLst>
                <a:ext uri="{FF2B5EF4-FFF2-40B4-BE49-F238E27FC236}">
                  <a16:creationId xmlns:a16="http://schemas.microsoft.com/office/drawing/2014/main" id="{F5DB7E41-FF0E-4ACE-8DDC-39E2AD00E6A1}"/>
                </a:ext>
              </a:extLst>
            </p:cNvPr>
            <p:cNvSpPr txBox="1"/>
            <p:nvPr/>
          </p:nvSpPr>
          <p:spPr>
            <a:xfrm>
              <a:off x="9002" y="8388"/>
              <a:ext cx="945" cy="362"/>
            </a:xfrm>
            <a:prstGeom prst="rect">
              <a:avLst/>
            </a:prstGeom>
            <a:noFill/>
          </p:spPr>
          <p:txBody>
            <a:bodyPr wrap="square" rtlCol="0">
              <a:spAutoFit/>
            </a:bodyPr>
            <a:lstStyle/>
            <a:p>
              <a:r>
                <a:rPr lang="zh-CN" altLang="en-US" sz="900"/>
                <a:t>（</a:t>
              </a:r>
              <a:r>
                <a:rPr lang="en-US" altLang="zh-CN" sz="900"/>
                <a:t>3</a:t>
              </a:r>
              <a:r>
                <a:rPr lang="zh-CN" altLang="en-US" sz="900"/>
                <a:t>）读</a:t>
              </a:r>
            </a:p>
          </p:txBody>
        </p:sp>
        <p:sp>
          <p:nvSpPr>
            <p:cNvPr id="44" name="文本框 43">
              <a:extLst>
                <a:ext uri="{FF2B5EF4-FFF2-40B4-BE49-F238E27FC236}">
                  <a16:creationId xmlns:a16="http://schemas.microsoft.com/office/drawing/2014/main" id="{B8B36745-D1D4-48BB-9EE6-4B0137271BBA}"/>
                </a:ext>
              </a:extLst>
            </p:cNvPr>
            <p:cNvSpPr txBox="1"/>
            <p:nvPr/>
          </p:nvSpPr>
          <p:spPr>
            <a:xfrm>
              <a:off x="11935" y="8273"/>
              <a:ext cx="1134" cy="580"/>
            </a:xfrm>
            <a:prstGeom prst="rect">
              <a:avLst/>
            </a:prstGeom>
            <a:noFill/>
          </p:spPr>
          <p:txBody>
            <a:bodyPr wrap="square" rtlCol="0">
              <a:spAutoFit/>
            </a:bodyPr>
            <a:lstStyle/>
            <a:p>
              <a:pPr algn="ctr"/>
              <a:r>
                <a:rPr lang="zh-CN" altLang="en-US" sz="900"/>
                <a:t>（</a:t>
              </a:r>
              <a:r>
                <a:rPr lang="en-US" altLang="zh-CN" sz="900"/>
                <a:t>4</a:t>
              </a:r>
              <a:r>
                <a:rPr lang="zh-CN" altLang="en-US" sz="900"/>
                <a:t>）</a:t>
              </a:r>
            </a:p>
            <a:p>
              <a:pPr algn="ctr"/>
              <a:r>
                <a:rPr lang="zh-CN" altLang="en-US" sz="900"/>
                <a:t>本地写</a:t>
              </a:r>
            </a:p>
          </p:txBody>
        </p:sp>
        <p:sp>
          <p:nvSpPr>
            <p:cNvPr id="45" name="文本框 44">
              <a:extLst>
                <a:ext uri="{FF2B5EF4-FFF2-40B4-BE49-F238E27FC236}">
                  <a16:creationId xmlns:a16="http://schemas.microsoft.com/office/drawing/2014/main" id="{F29EC3B6-BEBA-48AA-AC48-DEB7BE2491F1}"/>
                </a:ext>
              </a:extLst>
            </p:cNvPr>
            <p:cNvSpPr txBox="1"/>
            <p:nvPr/>
          </p:nvSpPr>
          <p:spPr>
            <a:xfrm>
              <a:off x="13378" y="7945"/>
              <a:ext cx="1134" cy="580"/>
            </a:xfrm>
            <a:prstGeom prst="rect">
              <a:avLst/>
            </a:prstGeom>
            <a:noFill/>
          </p:spPr>
          <p:txBody>
            <a:bodyPr wrap="square" rtlCol="0">
              <a:spAutoFit/>
            </a:bodyPr>
            <a:lstStyle/>
            <a:p>
              <a:pPr algn="ctr"/>
              <a:r>
                <a:rPr lang="zh-CN" altLang="en-US" sz="900"/>
                <a:t>（</a:t>
              </a:r>
              <a:r>
                <a:rPr lang="en-US" altLang="zh-CN" sz="900"/>
                <a:t>5</a:t>
              </a:r>
              <a:r>
                <a:rPr lang="zh-CN" altLang="en-US" sz="900"/>
                <a:t>）</a:t>
              </a:r>
            </a:p>
            <a:p>
              <a:pPr algn="ctr"/>
              <a:r>
                <a:rPr lang="zh-CN" altLang="en-US" sz="900"/>
                <a:t>远程读</a:t>
              </a:r>
            </a:p>
          </p:txBody>
        </p:sp>
        <p:sp>
          <p:nvSpPr>
            <p:cNvPr id="46" name="文本框 45">
              <a:extLst>
                <a:ext uri="{FF2B5EF4-FFF2-40B4-BE49-F238E27FC236}">
                  <a16:creationId xmlns:a16="http://schemas.microsoft.com/office/drawing/2014/main" id="{AFA0DBE0-77BB-44B1-9F0F-E82D1B17BA3B}"/>
                </a:ext>
              </a:extLst>
            </p:cNvPr>
            <p:cNvSpPr txBox="1"/>
            <p:nvPr/>
          </p:nvSpPr>
          <p:spPr>
            <a:xfrm>
              <a:off x="16358" y="7553"/>
              <a:ext cx="945" cy="362"/>
            </a:xfrm>
            <a:prstGeom prst="rect">
              <a:avLst/>
            </a:prstGeom>
            <a:noFill/>
          </p:spPr>
          <p:txBody>
            <a:bodyPr wrap="square" rtlCol="0">
              <a:spAutoFit/>
            </a:bodyPr>
            <a:lstStyle/>
            <a:p>
              <a:r>
                <a:rPr lang="zh-CN" altLang="en-US" sz="900"/>
                <a:t>（</a:t>
              </a:r>
              <a:r>
                <a:rPr lang="en-US" altLang="zh-CN" sz="900"/>
                <a:t>6</a:t>
              </a:r>
              <a:r>
                <a:rPr lang="zh-CN" altLang="en-US" sz="900"/>
                <a:t>）写</a:t>
              </a:r>
            </a:p>
          </p:txBody>
        </p:sp>
        <p:sp>
          <p:nvSpPr>
            <p:cNvPr id="47" name="矩形 46">
              <a:extLst>
                <a:ext uri="{FF2B5EF4-FFF2-40B4-BE49-F238E27FC236}">
                  <a16:creationId xmlns:a16="http://schemas.microsoft.com/office/drawing/2014/main" id="{303D950D-0D72-42D9-B4BD-4143E464D867}"/>
                </a:ext>
              </a:extLst>
            </p:cNvPr>
            <p:cNvSpPr/>
            <p:nvPr/>
          </p:nvSpPr>
          <p:spPr>
            <a:xfrm>
              <a:off x="7817" y="4599"/>
              <a:ext cx="11222" cy="57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663415DD-5E85-0D48-969F-B0B689C4F021}"/>
              </a:ext>
            </a:extLst>
          </p:cNvPr>
          <p:cNvSpPr>
            <a:spLocks noGrp="1"/>
          </p:cNvSpPr>
          <p:nvPr>
            <p:ph type="sldNum" sz="quarter" idx="12"/>
          </p:nvPr>
        </p:nvSpPr>
        <p:spPr/>
        <p:txBody>
          <a:bodyPr/>
          <a:lstStyle/>
          <a:p>
            <a:fld id="{B13F0FA4-29F4-4B1D-A16B-0D7169EBD889}" type="slidenum">
              <a:rPr lang="en-US" smtClean="0"/>
              <a:t>39</a:t>
            </a:fld>
            <a:endParaRPr lang="en-US"/>
          </a:p>
        </p:txBody>
      </p:sp>
    </p:spTree>
    <p:extLst>
      <p:ext uri="{BB962C8B-B14F-4D97-AF65-F5344CB8AC3E}">
        <p14:creationId xmlns:p14="http://schemas.microsoft.com/office/powerpoint/2010/main" val="7017228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57427-DAE4-469B-9277-08868F87056A}"/>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4" name="内容占位符 3">
            <a:extLst>
              <a:ext uri="{FF2B5EF4-FFF2-40B4-BE49-F238E27FC236}">
                <a16:creationId xmlns:a16="http://schemas.microsoft.com/office/drawing/2014/main" id="{23984BF0-5EA2-4F16-A616-7D684FBDBF13}"/>
              </a:ext>
            </a:extLst>
          </p:cNvPr>
          <p:cNvSpPr>
            <a:spLocks noGrp="1"/>
          </p:cNvSpPr>
          <p:nvPr>
            <p:ph idx="1"/>
          </p:nvPr>
        </p:nvSpPr>
        <p:spPr/>
        <p:txBody>
          <a:bodyPr>
            <a:normAutofit/>
          </a:bodyPr>
          <a:lstStyle/>
          <a:p>
            <a:r>
              <a:rPr lang="zh-CN" altLang="en-US" sz="2800" b="0" dirty="0"/>
              <a:t>问题是程序状态的易变性（Mutability）和顺序性（Sequencing）</a:t>
            </a:r>
          </a:p>
          <a:p>
            <a:r>
              <a:rPr lang="en" altLang="zh-CN" b="0" dirty="0"/>
              <a:t>John Backus </a:t>
            </a:r>
            <a:r>
              <a:rPr lang="zh-CN" altLang="en-US" sz="2800" b="0" dirty="0"/>
              <a:t>在</a:t>
            </a:r>
            <a:r>
              <a:rPr lang="en-US" altLang="zh-CN" sz="2800" b="0" dirty="0"/>
              <a:t>1977</a:t>
            </a:r>
            <a:r>
              <a:rPr lang="zh-CN" altLang="en-US" sz="2800" b="0" dirty="0"/>
              <a:t>年图灵奖演说《程序设计能从冯·诺依曼风格下解放出来吗？》中极力鼓吹发展与数学连系更密切的函数式程序设计语言</a:t>
            </a:r>
            <a:endParaRPr lang="en-US" altLang="zh-CN" sz="2800" b="0" dirty="0"/>
          </a:p>
          <a:p>
            <a:pPr lvl="1"/>
            <a:r>
              <a:rPr lang="zh-CN" altLang="en-US" dirty="0"/>
              <a:t>深刻分析了冯</a:t>
            </a:r>
            <a:r>
              <a:rPr lang="en-US" altLang="zh-CN" dirty="0"/>
              <a:t>·</a:t>
            </a:r>
            <a:r>
              <a:rPr lang="zh-CN" altLang="en-US" dirty="0"/>
              <a:t>诺依曼式计算机以及以这类计算机为基础的传统程序设计语言的本质缺陷之后</a:t>
            </a:r>
            <a:r>
              <a:rPr lang="en-US" altLang="zh-CN" dirty="0"/>
              <a:t>,</a:t>
            </a:r>
            <a:r>
              <a:rPr lang="zh-CN" altLang="en-US" dirty="0"/>
              <a:t>提出了一种所谓函数式程序设计系统。其主要特征如下</a:t>
            </a:r>
            <a:r>
              <a:rPr lang="en-US" altLang="zh-CN" dirty="0"/>
              <a:t>:</a:t>
            </a:r>
          </a:p>
          <a:p>
            <a:pPr lvl="2"/>
            <a:r>
              <a:rPr lang="zh-CN" altLang="en-US" dirty="0"/>
              <a:t>第一</a:t>
            </a:r>
            <a:r>
              <a:rPr lang="en-US" altLang="zh-CN" dirty="0"/>
              <a:t>,</a:t>
            </a:r>
            <a:r>
              <a:rPr lang="zh-CN" altLang="en-US" dirty="0"/>
              <a:t>便于表示递归函数和图灵机</a:t>
            </a:r>
            <a:r>
              <a:rPr lang="en-US" altLang="zh-CN" dirty="0"/>
              <a:t>,</a:t>
            </a:r>
            <a:r>
              <a:rPr lang="zh-CN" altLang="en-US" dirty="0"/>
              <a:t>因而</a:t>
            </a:r>
            <a:r>
              <a:rPr lang="en-US" altLang="zh-CN" dirty="0"/>
              <a:t>,</a:t>
            </a:r>
            <a:r>
              <a:rPr lang="zh-CN" altLang="en-US" dirty="0"/>
              <a:t>具有较好的表达能行可计算函数的能力。</a:t>
            </a:r>
            <a:endParaRPr lang="en-US" altLang="zh-CN" dirty="0"/>
          </a:p>
          <a:p>
            <a:pPr lvl="2"/>
            <a:r>
              <a:rPr lang="zh-CN" altLang="en-US" dirty="0"/>
              <a:t>第二</a:t>
            </a:r>
            <a:r>
              <a:rPr lang="en-US" altLang="zh-CN" dirty="0"/>
              <a:t>,</a:t>
            </a:r>
            <a:r>
              <a:rPr lang="zh-CN" altLang="en-US" dirty="0"/>
              <a:t>具有潜在的并行性</a:t>
            </a:r>
            <a:r>
              <a:rPr lang="en-US" altLang="zh-CN" dirty="0"/>
              <a:t>,</a:t>
            </a:r>
            <a:r>
              <a:rPr lang="zh-CN" altLang="en-US" dirty="0"/>
              <a:t>便于表示并行算法。</a:t>
            </a:r>
            <a:endParaRPr lang="en-US" altLang="zh-CN" dirty="0"/>
          </a:p>
          <a:p>
            <a:pPr lvl="2"/>
            <a:r>
              <a:rPr lang="zh-CN" altLang="en-US" dirty="0"/>
              <a:t>第三</a:t>
            </a:r>
            <a:r>
              <a:rPr lang="en-US" altLang="zh-CN" dirty="0"/>
              <a:t>,</a:t>
            </a:r>
            <a:r>
              <a:rPr lang="zh-CN" altLang="en-US" dirty="0"/>
              <a:t>具有较好的代数性质</a:t>
            </a:r>
            <a:r>
              <a:rPr lang="en-US" altLang="zh-CN" dirty="0"/>
              <a:t>,</a:t>
            </a:r>
            <a:r>
              <a:rPr lang="zh-CN" altLang="en-US" dirty="0"/>
              <a:t>因而</a:t>
            </a:r>
            <a:r>
              <a:rPr lang="en-US" altLang="zh-CN" dirty="0"/>
              <a:t>,</a:t>
            </a:r>
            <a:r>
              <a:rPr lang="zh-CN" altLang="en-US" dirty="0"/>
              <a:t>便于对程序直接进行转换</a:t>
            </a:r>
            <a:r>
              <a:rPr lang="en-US" altLang="zh-CN" dirty="0"/>
              <a:t>,</a:t>
            </a:r>
            <a:r>
              <a:rPr lang="zh-CN" altLang="en-US" dirty="0"/>
              <a:t>简化关于程序性质的研究。</a:t>
            </a:r>
            <a:endParaRPr lang="en-US" altLang="zh-CN" dirty="0"/>
          </a:p>
          <a:p>
            <a:pPr lvl="1"/>
            <a:r>
              <a:rPr lang="zh-CN" altLang="en-US" dirty="0"/>
              <a:t>函数式程序设计系统的研究不仅促进了程序设计语言的发展</a:t>
            </a:r>
            <a:r>
              <a:rPr lang="en-US" altLang="zh-CN" dirty="0"/>
              <a:t>,</a:t>
            </a:r>
            <a:r>
              <a:rPr lang="zh-CN" altLang="en-US" dirty="0"/>
              <a:t>促进了软件的发展</a:t>
            </a:r>
            <a:r>
              <a:rPr lang="en-US" altLang="zh-CN" dirty="0"/>
              <a:t>,</a:t>
            </a:r>
            <a:r>
              <a:rPr lang="zh-CN" altLang="en-US" dirty="0"/>
              <a:t>而且对计算机系统结构的发展所起的推动作用也是巨大而深远的。</a:t>
            </a:r>
          </a:p>
        </p:txBody>
      </p:sp>
      <p:sp>
        <p:nvSpPr>
          <p:cNvPr id="3" name="灯片编号占位符 2">
            <a:extLst>
              <a:ext uri="{FF2B5EF4-FFF2-40B4-BE49-F238E27FC236}">
                <a16:creationId xmlns:a16="http://schemas.microsoft.com/office/drawing/2014/main" id="{A0F336FE-CF1E-BA44-A47E-31D4E1BB7431}"/>
              </a:ext>
            </a:extLst>
          </p:cNvPr>
          <p:cNvSpPr>
            <a:spLocks noGrp="1"/>
          </p:cNvSpPr>
          <p:nvPr>
            <p:ph type="sldNum" sz="quarter" idx="12"/>
          </p:nvPr>
        </p:nvSpPr>
        <p:spPr/>
        <p:txBody>
          <a:bodyPr/>
          <a:lstStyle/>
          <a:p>
            <a:fld id="{B13F0FA4-29F4-4B1D-A16B-0D7169EBD889}" type="slidenum">
              <a:rPr lang="en-US" smtClean="0"/>
              <a:t>4</a:t>
            </a:fld>
            <a:endParaRPr lang="en-US"/>
          </a:p>
        </p:txBody>
      </p:sp>
    </p:spTree>
    <p:extLst>
      <p:ext uri="{BB962C8B-B14F-4D97-AF65-F5344CB8AC3E}">
        <p14:creationId xmlns:p14="http://schemas.microsoft.com/office/powerpoint/2010/main" val="25405280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A92A-B7F6-4EF3-BE95-8BCF335553FC}"/>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0906A60E-F19B-465F-85F6-DF4CAFF7E1B9}"/>
              </a:ext>
            </a:extLst>
          </p:cNvPr>
          <p:cNvSpPr>
            <a:spLocks noGrp="1"/>
          </p:cNvSpPr>
          <p:nvPr>
            <p:ph idx="1"/>
          </p:nvPr>
        </p:nvSpPr>
        <p:spPr>
          <a:xfrm>
            <a:off x="245491" y="1160757"/>
            <a:ext cx="5689643" cy="5016207"/>
          </a:xfrm>
        </p:spPr>
        <p:txBody>
          <a:bodyPr>
            <a:normAutofit/>
          </a:bodyPr>
          <a:lstStyle/>
          <a:p>
            <a:r>
              <a:rPr lang="zh-CN" altLang="en-US" sz="2600" b="0" dirty="0"/>
              <a:t>不同的</a:t>
            </a:r>
            <a:r>
              <a:rPr lang="en-US" altLang="zh-CN" sz="2600" b="0" dirty="0"/>
              <a:t>Map</a:t>
            </a:r>
            <a:r>
              <a:rPr lang="zh-CN" altLang="en-US" sz="2600" b="0" dirty="0"/>
              <a:t>任务之间不会进行通信</a:t>
            </a:r>
          </a:p>
          <a:p>
            <a:r>
              <a:rPr lang="zh-CN" altLang="en-US" sz="2600" b="0" dirty="0"/>
              <a:t>不同的</a:t>
            </a:r>
            <a:r>
              <a:rPr lang="en-US" altLang="zh-CN" sz="2600" b="0" dirty="0"/>
              <a:t>Reduce</a:t>
            </a:r>
            <a:r>
              <a:rPr lang="zh-CN" altLang="en-US" sz="2600" b="0" dirty="0"/>
              <a:t>任务之间也不会发生任何信息交换</a:t>
            </a:r>
          </a:p>
          <a:p>
            <a:r>
              <a:rPr lang="zh-CN" altLang="en-US" sz="2600" b="0" dirty="0"/>
              <a:t>用户不能显式地从一台机器向另一台机器发送消息</a:t>
            </a:r>
          </a:p>
          <a:p>
            <a:r>
              <a:rPr lang="zh-CN" altLang="en-US" sz="2600" b="0" dirty="0"/>
              <a:t>所有的数据交换都是通过</a:t>
            </a:r>
            <a:r>
              <a:rPr lang="en-US" altLang="zh-CN" sz="2600" b="0" dirty="0"/>
              <a:t>MapReduce</a:t>
            </a:r>
            <a:r>
              <a:rPr lang="zh-CN" altLang="en-US" sz="2600" b="0" dirty="0"/>
              <a:t>框架自身去实现的</a:t>
            </a:r>
            <a:endParaRPr lang="en-US" sz="2600" b="0" dirty="0"/>
          </a:p>
        </p:txBody>
      </p:sp>
      <p:grpSp>
        <p:nvGrpSpPr>
          <p:cNvPr id="5" name="组合 4">
            <a:extLst>
              <a:ext uri="{FF2B5EF4-FFF2-40B4-BE49-F238E27FC236}">
                <a16:creationId xmlns:a16="http://schemas.microsoft.com/office/drawing/2014/main" id="{4208134B-DF86-4119-8ECD-95B1F90F2E4C}"/>
              </a:ext>
            </a:extLst>
          </p:cNvPr>
          <p:cNvGrpSpPr/>
          <p:nvPr/>
        </p:nvGrpSpPr>
        <p:grpSpPr>
          <a:xfrm>
            <a:off x="5880275" y="1443355"/>
            <a:ext cx="6069330" cy="4316730"/>
            <a:chOff x="9161" y="2153"/>
            <a:chExt cx="9558" cy="6798"/>
          </a:xfrm>
        </p:grpSpPr>
        <p:sp>
          <p:nvSpPr>
            <p:cNvPr id="6" name="矩形 5">
              <a:extLst>
                <a:ext uri="{FF2B5EF4-FFF2-40B4-BE49-F238E27FC236}">
                  <a16:creationId xmlns:a16="http://schemas.microsoft.com/office/drawing/2014/main" id="{937A4155-A3B1-4087-97D7-3E4690DA131C}"/>
                </a:ext>
              </a:extLst>
            </p:cNvPr>
            <p:cNvSpPr/>
            <p:nvPr/>
          </p:nvSpPr>
          <p:spPr>
            <a:xfrm>
              <a:off x="9161" y="2153"/>
              <a:ext cx="9559" cy="6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6D36DE-0C35-4574-9A63-EC797C30030E}"/>
                </a:ext>
              </a:extLst>
            </p:cNvPr>
            <p:cNvSpPr/>
            <p:nvPr/>
          </p:nvSpPr>
          <p:spPr>
            <a:xfrm>
              <a:off x="9267" y="2516"/>
              <a:ext cx="4066" cy="63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1C9A3C04-5E63-4ACA-93AC-1B80398CE910}"/>
                </a:ext>
              </a:extLst>
            </p:cNvPr>
            <p:cNvSpPr/>
            <p:nvPr/>
          </p:nvSpPr>
          <p:spPr>
            <a:xfrm>
              <a:off x="14474" y="2531"/>
              <a:ext cx="4062" cy="63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柱形 9">
              <a:extLst>
                <a:ext uri="{FF2B5EF4-FFF2-40B4-BE49-F238E27FC236}">
                  <a16:creationId xmlns:a16="http://schemas.microsoft.com/office/drawing/2014/main" id="{29B51DD0-730B-42DB-B616-B3A68F7EF473}"/>
                </a:ext>
              </a:extLst>
            </p:cNvPr>
            <p:cNvSpPr/>
            <p:nvPr/>
          </p:nvSpPr>
          <p:spPr>
            <a:xfrm>
              <a:off x="9347" y="3255"/>
              <a:ext cx="1074" cy="166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3CD5673-7E41-4AB1-B623-AC5A26BBB270}"/>
                </a:ext>
              </a:extLst>
            </p:cNvPr>
            <p:cNvSpPr/>
            <p:nvPr/>
          </p:nvSpPr>
          <p:spPr>
            <a:xfrm>
              <a:off x="10942" y="3270"/>
              <a:ext cx="2285" cy="595"/>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747F513-092A-4643-8971-6A906A0968C2}"/>
                </a:ext>
              </a:extLst>
            </p:cNvPr>
            <p:cNvSpPr/>
            <p:nvPr/>
          </p:nvSpPr>
          <p:spPr>
            <a:xfrm>
              <a:off x="9750" y="3708"/>
              <a:ext cx="581" cy="308"/>
            </a:xfrm>
            <a:prstGeom prst="rect">
              <a:avLst/>
            </a:prstGeom>
            <a:solidFill>
              <a:srgbClr val="D1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57C73F-E281-4EB5-A3C7-0F0BD5F6BA6F}"/>
                </a:ext>
              </a:extLst>
            </p:cNvPr>
            <p:cNvSpPr/>
            <p:nvPr/>
          </p:nvSpPr>
          <p:spPr>
            <a:xfrm>
              <a:off x="9500" y="4313"/>
              <a:ext cx="581" cy="308"/>
            </a:xfrm>
            <a:prstGeom prst="rect">
              <a:avLst/>
            </a:prstGeom>
            <a:solidFill>
              <a:srgbClr val="D1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F448AF1-A9FA-45DE-8955-BCD506CA7475}"/>
                </a:ext>
              </a:extLst>
            </p:cNvPr>
            <p:cNvSpPr/>
            <p:nvPr/>
          </p:nvSpPr>
          <p:spPr>
            <a:xfrm>
              <a:off x="10940" y="4193"/>
              <a:ext cx="686" cy="337"/>
            </a:xfrm>
            <a:prstGeom prst="rect">
              <a:avLst/>
            </a:prstGeom>
            <a:solidFill>
              <a:srgbClr val="D1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0FC4371D-07F2-4B01-A250-CC348E008BB9}"/>
                </a:ext>
              </a:extLst>
            </p:cNvPr>
            <p:cNvSpPr/>
            <p:nvPr/>
          </p:nvSpPr>
          <p:spPr>
            <a:xfrm>
              <a:off x="11742" y="4193"/>
              <a:ext cx="686" cy="337"/>
            </a:xfrm>
            <a:prstGeom prst="rect">
              <a:avLst/>
            </a:prstGeom>
            <a:solidFill>
              <a:srgbClr val="D1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975AD39-C993-4C72-83FF-9B78FC836781}"/>
                </a:ext>
              </a:extLst>
            </p:cNvPr>
            <p:cNvSpPr/>
            <p:nvPr/>
          </p:nvSpPr>
          <p:spPr>
            <a:xfrm>
              <a:off x="12541" y="4193"/>
              <a:ext cx="686" cy="337"/>
            </a:xfrm>
            <a:prstGeom prst="rect">
              <a:avLst/>
            </a:prstGeom>
            <a:solidFill>
              <a:srgbClr val="D1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73040D6C-9DDF-45A7-8228-850944C99FB7}"/>
                </a:ext>
              </a:extLst>
            </p:cNvPr>
            <p:cNvSpPr/>
            <p:nvPr/>
          </p:nvSpPr>
          <p:spPr>
            <a:xfrm>
              <a:off x="10940" y="4915"/>
              <a:ext cx="686" cy="337"/>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5152903-C34C-4BCA-BBAF-5D06B86AA406}"/>
                </a:ext>
              </a:extLst>
            </p:cNvPr>
            <p:cNvSpPr/>
            <p:nvPr/>
          </p:nvSpPr>
          <p:spPr>
            <a:xfrm>
              <a:off x="11741" y="4915"/>
              <a:ext cx="686" cy="337"/>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8AF9B363-FBC9-4405-B111-F5801A01AC31}"/>
                </a:ext>
              </a:extLst>
            </p:cNvPr>
            <p:cNvSpPr/>
            <p:nvPr/>
          </p:nvSpPr>
          <p:spPr>
            <a:xfrm>
              <a:off x="12541" y="4915"/>
              <a:ext cx="686" cy="337"/>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1E7229F0-5044-4100-9726-F4A63852E068}"/>
                </a:ext>
              </a:extLst>
            </p:cNvPr>
            <p:cNvSpPr/>
            <p:nvPr/>
          </p:nvSpPr>
          <p:spPr>
            <a:xfrm>
              <a:off x="10940" y="5520"/>
              <a:ext cx="686" cy="337"/>
            </a:xfrm>
            <a:prstGeom prst="rect">
              <a:avLst/>
            </a:prstGeom>
            <a:solidFill>
              <a:srgbClr val="EA96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A84A8EE-244E-4954-BC1F-1EBAD78C71B2}"/>
                </a:ext>
              </a:extLst>
            </p:cNvPr>
            <p:cNvSpPr/>
            <p:nvPr/>
          </p:nvSpPr>
          <p:spPr>
            <a:xfrm>
              <a:off x="11742" y="5520"/>
              <a:ext cx="686" cy="337"/>
            </a:xfrm>
            <a:prstGeom prst="rect">
              <a:avLst/>
            </a:prstGeom>
            <a:solidFill>
              <a:srgbClr val="EA96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281BEC7-9825-4C09-B6FD-4A0804552D32}"/>
                </a:ext>
              </a:extLst>
            </p:cNvPr>
            <p:cNvSpPr/>
            <p:nvPr/>
          </p:nvSpPr>
          <p:spPr>
            <a:xfrm>
              <a:off x="12541" y="5520"/>
              <a:ext cx="686" cy="337"/>
            </a:xfrm>
            <a:prstGeom prst="rect">
              <a:avLst/>
            </a:prstGeom>
            <a:solidFill>
              <a:srgbClr val="EA96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0A670BCF-901B-44F8-9191-57A7532A1F7E}"/>
                </a:ext>
              </a:extLst>
            </p:cNvPr>
            <p:cNvSpPr/>
            <p:nvPr/>
          </p:nvSpPr>
          <p:spPr>
            <a:xfrm>
              <a:off x="11626" y="6295"/>
              <a:ext cx="915" cy="427"/>
            </a:xfrm>
            <a:prstGeom prst="rect">
              <a:avLst/>
            </a:prstGeom>
            <a:solidFill>
              <a:srgbClr val="F1F1F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10B7153D-6A2F-4425-8CF6-9CD5394C81C2}"/>
                </a:ext>
              </a:extLst>
            </p:cNvPr>
            <p:cNvSpPr/>
            <p:nvPr/>
          </p:nvSpPr>
          <p:spPr>
            <a:xfrm>
              <a:off x="11162" y="7159"/>
              <a:ext cx="1866" cy="397"/>
            </a:xfrm>
            <a:prstGeom prst="rect">
              <a:avLst/>
            </a:prstGeom>
            <a:solidFill>
              <a:srgbClr val="B8AC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D42B4195-C812-4E71-8756-34E9FB3852BA}"/>
                </a:ext>
              </a:extLst>
            </p:cNvPr>
            <p:cNvSpPr/>
            <p:nvPr/>
          </p:nvSpPr>
          <p:spPr>
            <a:xfrm>
              <a:off x="11162" y="8099"/>
              <a:ext cx="1866" cy="367"/>
            </a:xfrm>
            <a:prstGeom prst="rect">
              <a:avLst/>
            </a:prstGeom>
            <a:solidFill>
              <a:srgbClr val="FAE9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04B507C-1C08-4BCA-9F2E-1322CF2692F2}"/>
                </a:ext>
              </a:extLst>
            </p:cNvPr>
            <p:cNvSpPr/>
            <p:nvPr/>
          </p:nvSpPr>
          <p:spPr>
            <a:xfrm>
              <a:off x="14803" y="8099"/>
              <a:ext cx="1866" cy="367"/>
            </a:xfrm>
            <a:prstGeom prst="rect">
              <a:avLst/>
            </a:prstGeom>
            <a:solidFill>
              <a:srgbClr val="FAE9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5415A9E9-2CB2-473C-9F3B-61E3830681CB}"/>
                </a:ext>
              </a:extLst>
            </p:cNvPr>
            <p:cNvSpPr/>
            <p:nvPr/>
          </p:nvSpPr>
          <p:spPr>
            <a:xfrm>
              <a:off x="14803" y="7159"/>
              <a:ext cx="1866" cy="397"/>
            </a:xfrm>
            <a:prstGeom prst="rect">
              <a:avLst/>
            </a:prstGeom>
            <a:solidFill>
              <a:srgbClr val="B8AC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82214085-8004-45A0-BB92-39EE928004D0}"/>
                </a:ext>
              </a:extLst>
            </p:cNvPr>
            <p:cNvSpPr/>
            <p:nvPr/>
          </p:nvSpPr>
          <p:spPr>
            <a:xfrm>
              <a:off x="15278" y="6295"/>
              <a:ext cx="915" cy="427"/>
            </a:xfrm>
            <a:prstGeom prst="rect">
              <a:avLst/>
            </a:prstGeom>
            <a:solidFill>
              <a:srgbClr val="F1F1F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27331A74-DE0B-485C-AD70-C1C65CAD2AD9}"/>
                </a:ext>
              </a:extLst>
            </p:cNvPr>
            <p:cNvSpPr/>
            <p:nvPr/>
          </p:nvSpPr>
          <p:spPr>
            <a:xfrm>
              <a:off x="14564" y="5520"/>
              <a:ext cx="713" cy="337"/>
            </a:xfrm>
            <a:prstGeom prst="rect">
              <a:avLst/>
            </a:prstGeom>
            <a:solidFill>
              <a:srgbClr val="EA96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6E6C5B73-0C9A-4772-9D23-10956BE40038}"/>
                </a:ext>
              </a:extLst>
            </p:cNvPr>
            <p:cNvSpPr/>
            <p:nvPr/>
          </p:nvSpPr>
          <p:spPr>
            <a:xfrm>
              <a:off x="15393" y="5520"/>
              <a:ext cx="686" cy="337"/>
            </a:xfrm>
            <a:prstGeom prst="rect">
              <a:avLst/>
            </a:prstGeom>
            <a:solidFill>
              <a:srgbClr val="EA96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EB0CBF56-1F45-462F-AB9E-FC63876924DC}"/>
                </a:ext>
              </a:extLst>
            </p:cNvPr>
            <p:cNvSpPr/>
            <p:nvPr/>
          </p:nvSpPr>
          <p:spPr>
            <a:xfrm>
              <a:off x="16193" y="5520"/>
              <a:ext cx="686" cy="337"/>
            </a:xfrm>
            <a:prstGeom prst="rect">
              <a:avLst/>
            </a:prstGeom>
            <a:solidFill>
              <a:srgbClr val="EA96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BDC11F7D-DABA-4DCE-8148-A7DE9817E5E1}"/>
                </a:ext>
              </a:extLst>
            </p:cNvPr>
            <p:cNvSpPr/>
            <p:nvPr/>
          </p:nvSpPr>
          <p:spPr>
            <a:xfrm>
              <a:off x="14592" y="4915"/>
              <a:ext cx="686" cy="337"/>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A95F3E94-5D38-4414-BE4D-91C3C8AE5457}"/>
                </a:ext>
              </a:extLst>
            </p:cNvPr>
            <p:cNvSpPr/>
            <p:nvPr/>
          </p:nvSpPr>
          <p:spPr>
            <a:xfrm>
              <a:off x="15478" y="4915"/>
              <a:ext cx="686" cy="337"/>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ABE7EC43-01F9-4051-B22F-390983BD72B7}"/>
                </a:ext>
              </a:extLst>
            </p:cNvPr>
            <p:cNvSpPr/>
            <p:nvPr/>
          </p:nvSpPr>
          <p:spPr>
            <a:xfrm>
              <a:off x="16193" y="4915"/>
              <a:ext cx="686" cy="337"/>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8EC33003-9E75-47AB-8FAD-015A63C02AE6}"/>
                </a:ext>
              </a:extLst>
            </p:cNvPr>
            <p:cNvSpPr/>
            <p:nvPr/>
          </p:nvSpPr>
          <p:spPr>
            <a:xfrm>
              <a:off x="14564" y="4193"/>
              <a:ext cx="686" cy="337"/>
            </a:xfrm>
            <a:prstGeom prst="rect">
              <a:avLst/>
            </a:prstGeom>
            <a:solidFill>
              <a:srgbClr val="D1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12B164BD-4A84-49D5-A407-566D1B0DE48C}"/>
                </a:ext>
              </a:extLst>
            </p:cNvPr>
            <p:cNvSpPr/>
            <p:nvPr/>
          </p:nvSpPr>
          <p:spPr>
            <a:xfrm>
              <a:off x="15393" y="4193"/>
              <a:ext cx="686" cy="337"/>
            </a:xfrm>
            <a:prstGeom prst="rect">
              <a:avLst/>
            </a:prstGeom>
            <a:solidFill>
              <a:srgbClr val="D1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88713BD8-BDC0-4879-9D50-A44EC9DCFB16}"/>
                </a:ext>
              </a:extLst>
            </p:cNvPr>
            <p:cNvSpPr/>
            <p:nvPr/>
          </p:nvSpPr>
          <p:spPr>
            <a:xfrm>
              <a:off x="16193" y="4193"/>
              <a:ext cx="686" cy="337"/>
            </a:xfrm>
            <a:prstGeom prst="rect">
              <a:avLst/>
            </a:prstGeom>
            <a:solidFill>
              <a:srgbClr val="D1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76E3B65F-9A5A-4C5C-AE3F-5C6B09624945}"/>
                </a:ext>
              </a:extLst>
            </p:cNvPr>
            <p:cNvSpPr/>
            <p:nvPr/>
          </p:nvSpPr>
          <p:spPr>
            <a:xfrm>
              <a:off x="17493" y="4313"/>
              <a:ext cx="686" cy="308"/>
            </a:xfrm>
            <a:prstGeom prst="rect">
              <a:avLst/>
            </a:prstGeom>
            <a:solidFill>
              <a:srgbClr val="D1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0B10BA08-A6E0-4987-9F07-9976064D79EA}"/>
                </a:ext>
              </a:extLst>
            </p:cNvPr>
            <p:cNvSpPr/>
            <p:nvPr/>
          </p:nvSpPr>
          <p:spPr>
            <a:xfrm>
              <a:off x="17678" y="3708"/>
              <a:ext cx="686" cy="308"/>
            </a:xfrm>
            <a:prstGeom prst="rect">
              <a:avLst/>
            </a:prstGeom>
            <a:solidFill>
              <a:srgbClr val="D1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9A389E1B-24D7-4C49-9C36-4D4477940A9B}"/>
                </a:ext>
              </a:extLst>
            </p:cNvPr>
            <p:cNvSpPr/>
            <p:nvPr/>
          </p:nvSpPr>
          <p:spPr>
            <a:xfrm>
              <a:off x="14564" y="3270"/>
              <a:ext cx="2285" cy="595"/>
            </a:xfrm>
            <a:prstGeom prst="rect">
              <a:avLst/>
            </a:prstGeom>
            <a:solidFill>
              <a:srgbClr val="D8D8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534E3931-0B4D-4279-9049-4E4E2C57616B}"/>
                </a:ext>
              </a:extLst>
            </p:cNvPr>
            <p:cNvSpPr txBox="1"/>
            <p:nvPr/>
          </p:nvSpPr>
          <p:spPr>
            <a:xfrm>
              <a:off x="10882" y="2154"/>
              <a:ext cx="789" cy="386"/>
            </a:xfrm>
            <a:prstGeom prst="rect">
              <a:avLst/>
            </a:prstGeom>
            <a:noFill/>
          </p:spPr>
          <p:txBody>
            <a:bodyPr wrap="none" rtlCol="0">
              <a:spAutoFit/>
            </a:bodyPr>
            <a:lstStyle/>
            <a:p>
              <a:r>
                <a:rPr lang="zh-CN" altLang="en-US" sz="1000"/>
                <a:t>节点</a:t>
              </a:r>
              <a:r>
                <a:rPr lang="en-US" altLang="zh-CN" sz="1000"/>
                <a:t>1</a:t>
              </a:r>
            </a:p>
          </p:txBody>
        </p:sp>
        <p:sp>
          <p:nvSpPr>
            <p:cNvPr id="41" name="文本框 40">
              <a:extLst>
                <a:ext uri="{FF2B5EF4-FFF2-40B4-BE49-F238E27FC236}">
                  <a16:creationId xmlns:a16="http://schemas.microsoft.com/office/drawing/2014/main" id="{F937256B-A0ED-4D35-8065-324062513653}"/>
                </a:ext>
              </a:extLst>
            </p:cNvPr>
            <p:cNvSpPr txBox="1"/>
            <p:nvPr/>
          </p:nvSpPr>
          <p:spPr>
            <a:xfrm>
              <a:off x="16105" y="2175"/>
              <a:ext cx="789" cy="386"/>
            </a:xfrm>
            <a:prstGeom prst="rect">
              <a:avLst/>
            </a:prstGeom>
            <a:noFill/>
          </p:spPr>
          <p:txBody>
            <a:bodyPr wrap="none" rtlCol="0">
              <a:spAutoFit/>
            </a:bodyPr>
            <a:lstStyle/>
            <a:p>
              <a:r>
                <a:rPr lang="zh-CN" altLang="en-US" sz="1000"/>
                <a:t>节点</a:t>
              </a:r>
              <a:r>
                <a:rPr lang="en-US" altLang="zh-CN" sz="1000"/>
                <a:t>2</a:t>
              </a:r>
            </a:p>
          </p:txBody>
        </p:sp>
        <p:sp>
          <p:nvSpPr>
            <p:cNvPr id="42" name="文本框 41">
              <a:extLst>
                <a:ext uri="{FF2B5EF4-FFF2-40B4-BE49-F238E27FC236}">
                  <a16:creationId xmlns:a16="http://schemas.microsoft.com/office/drawing/2014/main" id="{5FD7E4B6-3CB5-4CEB-897E-C1DAFE3A0E3C}"/>
                </a:ext>
              </a:extLst>
            </p:cNvPr>
            <p:cNvSpPr txBox="1"/>
            <p:nvPr/>
          </p:nvSpPr>
          <p:spPr>
            <a:xfrm>
              <a:off x="9653" y="2540"/>
              <a:ext cx="2628" cy="362"/>
            </a:xfrm>
            <a:prstGeom prst="rect">
              <a:avLst/>
            </a:prstGeom>
            <a:noFill/>
          </p:spPr>
          <p:txBody>
            <a:bodyPr wrap="none" rtlCol="0">
              <a:spAutoFit/>
            </a:bodyPr>
            <a:lstStyle/>
            <a:p>
              <a:r>
                <a:rPr lang="zh-CN" altLang="en-US" sz="900"/>
                <a:t>从分布式文件系统中加载文件</a:t>
              </a:r>
            </a:p>
          </p:txBody>
        </p:sp>
        <p:sp>
          <p:nvSpPr>
            <p:cNvPr id="43" name="文本框 42">
              <a:extLst>
                <a:ext uri="{FF2B5EF4-FFF2-40B4-BE49-F238E27FC236}">
                  <a16:creationId xmlns:a16="http://schemas.microsoft.com/office/drawing/2014/main" id="{2F32378E-43B9-4F60-9922-E4F49D435F37}"/>
                </a:ext>
              </a:extLst>
            </p:cNvPr>
            <p:cNvSpPr txBox="1"/>
            <p:nvPr/>
          </p:nvSpPr>
          <p:spPr>
            <a:xfrm>
              <a:off x="15433" y="2561"/>
              <a:ext cx="2628" cy="362"/>
            </a:xfrm>
            <a:prstGeom prst="rect">
              <a:avLst/>
            </a:prstGeom>
            <a:noFill/>
          </p:spPr>
          <p:txBody>
            <a:bodyPr wrap="none" rtlCol="0">
              <a:spAutoFit/>
            </a:bodyPr>
            <a:lstStyle/>
            <a:p>
              <a:r>
                <a:rPr lang="zh-CN" altLang="en-US" sz="900"/>
                <a:t>从分布式文件系统中加载文件</a:t>
              </a:r>
            </a:p>
          </p:txBody>
        </p:sp>
        <p:cxnSp>
          <p:nvCxnSpPr>
            <p:cNvPr id="44" name="曲线连接符 46">
              <a:extLst>
                <a:ext uri="{FF2B5EF4-FFF2-40B4-BE49-F238E27FC236}">
                  <a16:creationId xmlns:a16="http://schemas.microsoft.com/office/drawing/2014/main" id="{7B1E0FDF-34B6-434E-B0E0-9AEA07637C8E}"/>
                </a:ext>
              </a:extLst>
            </p:cNvPr>
            <p:cNvCxnSpPr>
              <a:endCxn id="10" idx="0"/>
            </p:cNvCxnSpPr>
            <p:nvPr/>
          </p:nvCxnSpPr>
          <p:spPr>
            <a:xfrm flipV="1">
              <a:off x="9689" y="3270"/>
              <a:ext cx="2396" cy="121"/>
            </a:xfrm>
            <a:prstGeom prst="curvedConnector4">
              <a:avLst>
                <a:gd name="adj1" fmla="val 12938"/>
                <a:gd name="adj2" fmla="val 43471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曲线连接符 48">
              <a:extLst>
                <a:ext uri="{FF2B5EF4-FFF2-40B4-BE49-F238E27FC236}">
                  <a16:creationId xmlns:a16="http://schemas.microsoft.com/office/drawing/2014/main" id="{FF352290-B46D-4792-B70B-115D722044BE}"/>
                </a:ext>
              </a:extLst>
            </p:cNvPr>
            <p:cNvCxnSpPr>
              <a:endCxn id="39" idx="0"/>
            </p:cNvCxnSpPr>
            <p:nvPr/>
          </p:nvCxnSpPr>
          <p:spPr>
            <a:xfrm rot="10800000">
              <a:off x="15707" y="3270"/>
              <a:ext cx="2420" cy="106"/>
            </a:xfrm>
            <a:prstGeom prst="curvedConnector4">
              <a:avLst>
                <a:gd name="adj1" fmla="val 13305"/>
                <a:gd name="adj2" fmla="val 482075"/>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255B3E73-4C5D-4931-BEDA-0F2260A0F0E7}"/>
                </a:ext>
              </a:extLst>
            </p:cNvPr>
            <p:cNvSpPr txBox="1"/>
            <p:nvPr/>
          </p:nvSpPr>
          <p:spPr>
            <a:xfrm>
              <a:off x="11441" y="3391"/>
              <a:ext cx="1368" cy="386"/>
            </a:xfrm>
            <a:prstGeom prst="rect">
              <a:avLst/>
            </a:prstGeom>
            <a:noFill/>
          </p:spPr>
          <p:txBody>
            <a:bodyPr wrap="square" rtlCol="0">
              <a:spAutoFit/>
            </a:bodyPr>
            <a:lstStyle/>
            <a:p>
              <a:r>
                <a:rPr lang="en-US" altLang="zh-CN" sz="1000"/>
                <a:t>lnputFomat</a:t>
              </a:r>
            </a:p>
          </p:txBody>
        </p:sp>
        <p:sp>
          <p:nvSpPr>
            <p:cNvPr id="47" name="文本框 46">
              <a:extLst>
                <a:ext uri="{FF2B5EF4-FFF2-40B4-BE49-F238E27FC236}">
                  <a16:creationId xmlns:a16="http://schemas.microsoft.com/office/drawing/2014/main" id="{6BDDA0A2-5DC2-4B0C-8659-C8F980A2132C}"/>
                </a:ext>
              </a:extLst>
            </p:cNvPr>
            <p:cNvSpPr txBox="1"/>
            <p:nvPr/>
          </p:nvSpPr>
          <p:spPr>
            <a:xfrm>
              <a:off x="15137" y="3391"/>
              <a:ext cx="1368" cy="386"/>
            </a:xfrm>
            <a:prstGeom prst="rect">
              <a:avLst/>
            </a:prstGeom>
            <a:noFill/>
          </p:spPr>
          <p:txBody>
            <a:bodyPr wrap="square" rtlCol="0">
              <a:spAutoFit/>
            </a:bodyPr>
            <a:lstStyle/>
            <a:p>
              <a:r>
                <a:rPr lang="en-US" altLang="zh-CN" sz="1000"/>
                <a:t>lnputFomat</a:t>
              </a:r>
            </a:p>
          </p:txBody>
        </p:sp>
        <p:sp>
          <p:nvSpPr>
            <p:cNvPr id="48" name="左弧形箭头 63">
              <a:extLst>
                <a:ext uri="{FF2B5EF4-FFF2-40B4-BE49-F238E27FC236}">
                  <a16:creationId xmlns:a16="http://schemas.microsoft.com/office/drawing/2014/main" id="{886393B5-3D84-41A7-8EA7-9EEC4DA55F08}"/>
                </a:ext>
              </a:extLst>
            </p:cNvPr>
            <p:cNvSpPr/>
            <p:nvPr/>
          </p:nvSpPr>
          <p:spPr>
            <a:xfrm>
              <a:off x="11015" y="4530"/>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左弧形箭头 64">
              <a:extLst>
                <a:ext uri="{FF2B5EF4-FFF2-40B4-BE49-F238E27FC236}">
                  <a16:creationId xmlns:a16="http://schemas.microsoft.com/office/drawing/2014/main" id="{57171CBA-97BB-4BEA-80A5-6C9E8511FD45}"/>
                </a:ext>
              </a:extLst>
            </p:cNvPr>
            <p:cNvSpPr/>
            <p:nvPr/>
          </p:nvSpPr>
          <p:spPr>
            <a:xfrm>
              <a:off x="12640" y="4535"/>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左弧形箭头 65">
              <a:extLst>
                <a:ext uri="{FF2B5EF4-FFF2-40B4-BE49-F238E27FC236}">
                  <a16:creationId xmlns:a16="http://schemas.microsoft.com/office/drawing/2014/main" id="{63E46AA1-0928-48D5-9E6D-608C28224651}"/>
                </a:ext>
              </a:extLst>
            </p:cNvPr>
            <p:cNvSpPr/>
            <p:nvPr/>
          </p:nvSpPr>
          <p:spPr>
            <a:xfrm>
              <a:off x="11806" y="4520"/>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左弧形箭头 66">
              <a:extLst>
                <a:ext uri="{FF2B5EF4-FFF2-40B4-BE49-F238E27FC236}">
                  <a16:creationId xmlns:a16="http://schemas.microsoft.com/office/drawing/2014/main" id="{59EA4E64-142F-4FBD-99F4-2637F8F9A206}"/>
                </a:ext>
              </a:extLst>
            </p:cNvPr>
            <p:cNvSpPr/>
            <p:nvPr/>
          </p:nvSpPr>
          <p:spPr>
            <a:xfrm>
              <a:off x="14580" y="4540"/>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左弧形箭头 67">
              <a:extLst>
                <a:ext uri="{FF2B5EF4-FFF2-40B4-BE49-F238E27FC236}">
                  <a16:creationId xmlns:a16="http://schemas.microsoft.com/office/drawing/2014/main" id="{0DBA3720-4661-4773-A68D-5B6F3E1BB33B}"/>
                </a:ext>
              </a:extLst>
            </p:cNvPr>
            <p:cNvSpPr/>
            <p:nvPr/>
          </p:nvSpPr>
          <p:spPr>
            <a:xfrm>
              <a:off x="15395" y="4545"/>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左弧形箭头 68">
              <a:extLst>
                <a:ext uri="{FF2B5EF4-FFF2-40B4-BE49-F238E27FC236}">
                  <a16:creationId xmlns:a16="http://schemas.microsoft.com/office/drawing/2014/main" id="{7B4F202B-80A7-4ED6-BC62-3D70E2985064}"/>
                </a:ext>
              </a:extLst>
            </p:cNvPr>
            <p:cNvSpPr/>
            <p:nvPr/>
          </p:nvSpPr>
          <p:spPr>
            <a:xfrm>
              <a:off x="16225" y="4535"/>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左弧形箭头 69">
              <a:extLst>
                <a:ext uri="{FF2B5EF4-FFF2-40B4-BE49-F238E27FC236}">
                  <a16:creationId xmlns:a16="http://schemas.microsoft.com/office/drawing/2014/main" id="{AA9CE36F-4C55-468E-B2E8-862EAF901705}"/>
                </a:ext>
              </a:extLst>
            </p:cNvPr>
            <p:cNvSpPr/>
            <p:nvPr/>
          </p:nvSpPr>
          <p:spPr>
            <a:xfrm rot="10800000">
              <a:off x="11269" y="4470"/>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左弧形箭头 70">
              <a:extLst>
                <a:ext uri="{FF2B5EF4-FFF2-40B4-BE49-F238E27FC236}">
                  <a16:creationId xmlns:a16="http://schemas.microsoft.com/office/drawing/2014/main" id="{0B1F476C-1620-47B7-A753-D99A537DEBDE}"/>
                </a:ext>
              </a:extLst>
            </p:cNvPr>
            <p:cNvSpPr/>
            <p:nvPr/>
          </p:nvSpPr>
          <p:spPr>
            <a:xfrm rot="10800000">
              <a:off x="12084" y="4475"/>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左弧形箭头 71">
              <a:extLst>
                <a:ext uri="{FF2B5EF4-FFF2-40B4-BE49-F238E27FC236}">
                  <a16:creationId xmlns:a16="http://schemas.microsoft.com/office/drawing/2014/main" id="{CA7A21BF-B2FE-4896-B880-FB99C0B7A227}"/>
                </a:ext>
              </a:extLst>
            </p:cNvPr>
            <p:cNvSpPr/>
            <p:nvPr/>
          </p:nvSpPr>
          <p:spPr>
            <a:xfrm rot="10800000">
              <a:off x="12944" y="4465"/>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左弧形箭头 72">
              <a:extLst>
                <a:ext uri="{FF2B5EF4-FFF2-40B4-BE49-F238E27FC236}">
                  <a16:creationId xmlns:a16="http://schemas.microsoft.com/office/drawing/2014/main" id="{37AE7366-0624-467B-9253-9FE2EDB28DDF}"/>
                </a:ext>
              </a:extLst>
            </p:cNvPr>
            <p:cNvSpPr/>
            <p:nvPr/>
          </p:nvSpPr>
          <p:spPr>
            <a:xfrm rot="10800000">
              <a:off x="14905" y="4475"/>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左弧形箭头 73">
              <a:extLst>
                <a:ext uri="{FF2B5EF4-FFF2-40B4-BE49-F238E27FC236}">
                  <a16:creationId xmlns:a16="http://schemas.microsoft.com/office/drawing/2014/main" id="{F77048FC-2B64-4E30-B9F9-97BD3E18027A}"/>
                </a:ext>
              </a:extLst>
            </p:cNvPr>
            <p:cNvSpPr/>
            <p:nvPr/>
          </p:nvSpPr>
          <p:spPr>
            <a:xfrm rot="10800000">
              <a:off x="15705" y="4495"/>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左弧形箭头 74">
              <a:extLst>
                <a:ext uri="{FF2B5EF4-FFF2-40B4-BE49-F238E27FC236}">
                  <a16:creationId xmlns:a16="http://schemas.microsoft.com/office/drawing/2014/main" id="{42D10671-01F8-4E72-ABA3-0C1975AEDD58}"/>
                </a:ext>
              </a:extLst>
            </p:cNvPr>
            <p:cNvSpPr/>
            <p:nvPr/>
          </p:nvSpPr>
          <p:spPr>
            <a:xfrm rot="10800000">
              <a:off x="16505" y="4470"/>
              <a:ext cx="262" cy="415"/>
            </a:xfrm>
            <a:prstGeom prst="curvedRightArrow">
              <a:avLst>
                <a:gd name="adj1" fmla="val 1444"/>
                <a:gd name="adj2" fmla="val 53277"/>
                <a:gd name="adj3" fmla="val 13522"/>
              </a:avLst>
            </a:prstGeom>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文本框 59">
              <a:extLst>
                <a:ext uri="{FF2B5EF4-FFF2-40B4-BE49-F238E27FC236}">
                  <a16:creationId xmlns:a16="http://schemas.microsoft.com/office/drawing/2014/main" id="{AE61099C-14FE-4FDF-A39F-48DE7085A1AB}"/>
                </a:ext>
              </a:extLst>
            </p:cNvPr>
            <p:cNvSpPr txBox="1"/>
            <p:nvPr/>
          </p:nvSpPr>
          <p:spPr>
            <a:xfrm>
              <a:off x="10006" y="5005"/>
              <a:ext cx="1159" cy="580"/>
            </a:xfrm>
            <a:prstGeom prst="rect">
              <a:avLst/>
            </a:prstGeom>
            <a:noFill/>
          </p:spPr>
          <p:txBody>
            <a:bodyPr wrap="none" rtlCol="0">
              <a:spAutoFit/>
            </a:bodyPr>
            <a:lstStyle/>
            <a:p>
              <a:pPr algn="ctr"/>
              <a:r>
                <a:rPr lang="zh-CN" altLang="en-US" sz="900"/>
                <a:t>输入</a:t>
              </a:r>
            </a:p>
            <a:p>
              <a:pPr algn="ctr"/>
              <a:r>
                <a:rPr lang="en-US" altLang="zh-CN" sz="900"/>
                <a:t>&lt;key,value&gt;</a:t>
              </a:r>
            </a:p>
          </p:txBody>
        </p:sp>
        <p:sp>
          <p:nvSpPr>
            <p:cNvPr id="61" name="文本框 60">
              <a:extLst>
                <a:ext uri="{FF2B5EF4-FFF2-40B4-BE49-F238E27FC236}">
                  <a16:creationId xmlns:a16="http://schemas.microsoft.com/office/drawing/2014/main" id="{01CF5672-B674-4EDE-958A-F95D694D03E2}"/>
                </a:ext>
              </a:extLst>
            </p:cNvPr>
            <p:cNvSpPr txBox="1"/>
            <p:nvPr/>
          </p:nvSpPr>
          <p:spPr>
            <a:xfrm>
              <a:off x="16669" y="5005"/>
              <a:ext cx="1159" cy="580"/>
            </a:xfrm>
            <a:prstGeom prst="rect">
              <a:avLst/>
            </a:prstGeom>
            <a:noFill/>
          </p:spPr>
          <p:txBody>
            <a:bodyPr wrap="none" rtlCol="0">
              <a:spAutoFit/>
            </a:bodyPr>
            <a:lstStyle/>
            <a:p>
              <a:pPr algn="ctr"/>
              <a:r>
                <a:rPr lang="zh-CN" altLang="en-US" sz="900"/>
                <a:t>输入</a:t>
              </a:r>
            </a:p>
            <a:p>
              <a:pPr algn="ctr"/>
              <a:r>
                <a:rPr lang="en-US" altLang="zh-CN" sz="900"/>
                <a:t>&lt;key,value&gt;</a:t>
              </a:r>
            </a:p>
          </p:txBody>
        </p:sp>
        <p:cxnSp>
          <p:nvCxnSpPr>
            <p:cNvPr id="62" name="直接箭头连接符 61">
              <a:extLst>
                <a:ext uri="{FF2B5EF4-FFF2-40B4-BE49-F238E27FC236}">
                  <a16:creationId xmlns:a16="http://schemas.microsoft.com/office/drawing/2014/main" id="{AA3E1831-E140-4B0B-9CE6-22CA75B32B98}"/>
                </a:ext>
              </a:extLst>
            </p:cNvPr>
            <p:cNvCxnSpPr/>
            <p:nvPr/>
          </p:nvCxnSpPr>
          <p:spPr>
            <a:xfrm>
              <a:off x="11270" y="3874"/>
              <a:ext cx="13" cy="33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20DDC720-0DAB-4A9E-8CEC-231974700E8B}"/>
                </a:ext>
              </a:extLst>
            </p:cNvPr>
            <p:cNvCxnSpPr/>
            <p:nvPr/>
          </p:nvCxnSpPr>
          <p:spPr>
            <a:xfrm>
              <a:off x="12116" y="3904"/>
              <a:ext cx="12" cy="30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99DA1D68-2BDA-4C6C-AB2F-E1E087E518C8}"/>
                </a:ext>
              </a:extLst>
            </p:cNvPr>
            <p:cNvCxnSpPr/>
            <p:nvPr/>
          </p:nvCxnSpPr>
          <p:spPr>
            <a:xfrm flipH="1">
              <a:off x="12928" y="3874"/>
              <a:ext cx="3" cy="34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057A5BC3-FAD6-4BA7-B7DD-17E62A0CDABA}"/>
                </a:ext>
              </a:extLst>
            </p:cNvPr>
            <p:cNvCxnSpPr/>
            <p:nvPr/>
          </p:nvCxnSpPr>
          <p:spPr>
            <a:xfrm>
              <a:off x="14893" y="3889"/>
              <a:ext cx="20" cy="33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FC495E5A-F7DE-4D6D-9886-5ED181CE6E0F}"/>
                </a:ext>
              </a:extLst>
            </p:cNvPr>
            <p:cNvCxnSpPr/>
            <p:nvPr/>
          </p:nvCxnSpPr>
          <p:spPr>
            <a:xfrm>
              <a:off x="15723" y="3874"/>
              <a:ext cx="20" cy="33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E0CB30EE-6C32-4FCA-8C9C-D232DC4266DC}"/>
                </a:ext>
              </a:extLst>
            </p:cNvPr>
            <p:cNvCxnSpPr/>
            <p:nvPr/>
          </p:nvCxnSpPr>
          <p:spPr>
            <a:xfrm>
              <a:off x="16568" y="3874"/>
              <a:ext cx="5" cy="34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71DC66FE-BFA1-4ED8-9C3C-B2EA47C8C9AE}"/>
                </a:ext>
              </a:extLst>
            </p:cNvPr>
            <p:cNvCxnSpPr/>
            <p:nvPr/>
          </p:nvCxnSpPr>
          <p:spPr>
            <a:xfrm>
              <a:off x="11323" y="5851"/>
              <a:ext cx="570" cy="46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5A538A22-B3ED-4699-A93C-F999A0C2D9D0}"/>
                </a:ext>
              </a:extLst>
            </p:cNvPr>
            <p:cNvCxnSpPr>
              <a:endCxn id="22" idx="0"/>
            </p:cNvCxnSpPr>
            <p:nvPr/>
          </p:nvCxnSpPr>
          <p:spPr>
            <a:xfrm>
              <a:off x="12072" y="5866"/>
              <a:ext cx="12" cy="42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0812FE45-2721-4145-B3E7-804700654B54}"/>
                </a:ext>
              </a:extLst>
            </p:cNvPr>
            <p:cNvCxnSpPr/>
            <p:nvPr/>
          </p:nvCxnSpPr>
          <p:spPr>
            <a:xfrm flipH="1">
              <a:off x="12270" y="5861"/>
              <a:ext cx="683" cy="45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3EF8B813-416E-4759-87CB-CF499E0455A0}"/>
                </a:ext>
              </a:extLst>
            </p:cNvPr>
            <p:cNvCxnSpPr/>
            <p:nvPr/>
          </p:nvCxnSpPr>
          <p:spPr>
            <a:xfrm>
              <a:off x="14953" y="5851"/>
              <a:ext cx="578" cy="45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79916E58-F0EB-4F99-86F2-FB24C42CA710}"/>
                </a:ext>
              </a:extLst>
            </p:cNvPr>
            <p:cNvCxnSpPr>
              <a:stCxn id="118" idx="2"/>
              <a:endCxn id="27" idx="0"/>
            </p:cNvCxnSpPr>
            <p:nvPr/>
          </p:nvCxnSpPr>
          <p:spPr>
            <a:xfrm flipH="1">
              <a:off x="15736" y="5869"/>
              <a:ext cx="17" cy="42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58DE87D3-1517-4A94-A023-E760F3030F99}"/>
                </a:ext>
              </a:extLst>
            </p:cNvPr>
            <p:cNvCxnSpPr>
              <a:stCxn id="119" idx="2"/>
            </p:cNvCxnSpPr>
            <p:nvPr/>
          </p:nvCxnSpPr>
          <p:spPr>
            <a:xfrm flipH="1">
              <a:off x="15923" y="5859"/>
              <a:ext cx="660" cy="45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B6695260-DA52-413E-9AEC-8548E6808605}"/>
                </a:ext>
              </a:extLst>
            </p:cNvPr>
            <p:cNvSpPr txBox="1"/>
            <p:nvPr/>
          </p:nvSpPr>
          <p:spPr>
            <a:xfrm>
              <a:off x="10511" y="5872"/>
              <a:ext cx="1159" cy="580"/>
            </a:xfrm>
            <a:prstGeom prst="rect">
              <a:avLst/>
            </a:prstGeom>
            <a:noFill/>
          </p:spPr>
          <p:txBody>
            <a:bodyPr wrap="none" rtlCol="0">
              <a:spAutoFit/>
            </a:bodyPr>
            <a:lstStyle/>
            <a:p>
              <a:pPr algn="ctr"/>
              <a:r>
                <a:rPr lang="zh-CN" altLang="en-US" sz="900"/>
                <a:t>中间结果</a:t>
              </a:r>
            </a:p>
            <a:p>
              <a:pPr algn="ctr"/>
              <a:r>
                <a:rPr lang="en-US" altLang="zh-CN" sz="900"/>
                <a:t>&lt;key,value&gt;</a:t>
              </a:r>
            </a:p>
          </p:txBody>
        </p:sp>
        <p:sp>
          <p:nvSpPr>
            <p:cNvPr id="75" name="文本框 74">
              <a:extLst>
                <a:ext uri="{FF2B5EF4-FFF2-40B4-BE49-F238E27FC236}">
                  <a16:creationId xmlns:a16="http://schemas.microsoft.com/office/drawing/2014/main" id="{9DF43044-60D4-4847-9621-A8944C023F20}"/>
                </a:ext>
              </a:extLst>
            </p:cNvPr>
            <p:cNvSpPr txBox="1"/>
            <p:nvPr/>
          </p:nvSpPr>
          <p:spPr>
            <a:xfrm>
              <a:off x="16131" y="5872"/>
              <a:ext cx="1159" cy="580"/>
            </a:xfrm>
            <a:prstGeom prst="rect">
              <a:avLst/>
            </a:prstGeom>
            <a:noFill/>
          </p:spPr>
          <p:txBody>
            <a:bodyPr wrap="none" rtlCol="0">
              <a:spAutoFit/>
            </a:bodyPr>
            <a:lstStyle/>
            <a:p>
              <a:pPr algn="ctr"/>
              <a:r>
                <a:rPr lang="zh-CN" altLang="en-US" sz="900"/>
                <a:t>中间结果</a:t>
              </a:r>
            </a:p>
            <a:p>
              <a:pPr algn="ctr"/>
              <a:r>
                <a:rPr lang="en-US" altLang="zh-CN" sz="900"/>
                <a:t>&lt;key,value&gt;</a:t>
              </a:r>
            </a:p>
          </p:txBody>
        </p:sp>
        <p:cxnSp>
          <p:nvCxnSpPr>
            <p:cNvPr id="76" name="直接箭头连接符 75">
              <a:extLst>
                <a:ext uri="{FF2B5EF4-FFF2-40B4-BE49-F238E27FC236}">
                  <a16:creationId xmlns:a16="http://schemas.microsoft.com/office/drawing/2014/main" id="{2C40196E-2E3C-4F57-A4C5-027E734562CD}"/>
                </a:ext>
              </a:extLst>
            </p:cNvPr>
            <p:cNvCxnSpPr/>
            <p:nvPr/>
          </p:nvCxnSpPr>
          <p:spPr>
            <a:xfrm flipH="1">
              <a:off x="12095" y="6711"/>
              <a:ext cx="11" cy="47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4EA7BE01-A007-48C0-A961-CD7CA291D9BD}"/>
                </a:ext>
              </a:extLst>
            </p:cNvPr>
            <p:cNvCxnSpPr/>
            <p:nvPr/>
          </p:nvCxnSpPr>
          <p:spPr>
            <a:xfrm>
              <a:off x="12106" y="6726"/>
              <a:ext cx="3612" cy="42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15BA4D0E-70CC-45CF-8230-4C238FB1362F}"/>
                </a:ext>
              </a:extLst>
            </p:cNvPr>
            <p:cNvCxnSpPr/>
            <p:nvPr/>
          </p:nvCxnSpPr>
          <p:spPr>
            <a:xfrm>
              <a:off x="15721" y="6696"/>
              <a:ext cx="15" cy="49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51D742FA-6614-4B9F-8DB9-8651AB86111A}"/>
                </a:ext>
              </a:extLst>
            </p:cNvPr>
            <p:cNvCxnSpPr>
              <a:endCxn id="23" idx="0"/>
            </p:cNvCxnSpPr>
            <p:nvPr/>
          </p:nvCxnSpPr>
          <p:spPr>
            <a:xfrm flipH="1">
              <a:off x="12095" y="6727"/>
              <a:ext cx="3598" cy="432"/>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7D9E0283-DF12-4E1E-9B90-86CE98DDD1C2}"/>
                </a:ext>
              </a:extLst>
            </p:cNvPr>
            <p:cNvSpPr txBox="1"/>
            <p:nvPr/>
          </p:nvSpPr>
          <p:spPr>
            <a:xfrm>
              <a:off x="10702" y="6872"/>
              <a:ext cx="1426" cy="362"/>
            </a:xfrm>
            <a:prstGeom prst="rect">
              <a:avLst/>
            </a:prstGeom>
            <a:noFill/>
          </p:spPr>
          <p:txBody>
            <a:bodyPr wrap="none" rtlCol="0">
              <a:spAutoFit/>
            </a:bodyPr>
            <a:lstStyle/>
            <a:p>
              <a:pPr algn="ctr"/>
              <a:r>
                <a:rPr lang="en-US" altLang="zh-CN" sz="900"/>
                <a:t>&lt;key,value-list&gt;</a:t>
              </a:r>
            </a:p>
          </p:txBody>
        </p:sp>
        <p:sp>
          <p:nvSpPr>
            <p:cNvPr id="81" name="文本框 80">
              <a:extLst>
                <a:ext uri="{FF2B5EF4-FFF2-40B4-BE49-F238E27FC236}">
                  <a16:creationId xmlns:a16="http://schemas.microsoft.com/office/drawing/2014/main" id="{1436D923-1650-4B2C-857C-B6873699454F}"/>
                </a:ext>
              </a:extLst>
            </p:cNvPr>
            <p:cNvSpPr txBox="1"/>
            <p:nvPr/>
          </p:nvSpPr>
          <p:spPr>
            <a:xfrm>
              <a:off x="15657" y="6862"/>
              <a:ext cx="1426" cy="362"/>
            </a:xfrm>
            <a:prstGeom prst="rect">
              <a:avLst/>
            </a:prstGeom>
            <a:noFill/>
          </p:spPr>
          <p:txBody>
            <a:bodyPr wrap="none" rtlCol="0">
              <a:spAutoFit/>
            </a:bodyPr>
            <a:lstStyle/>
            <a:p>
              <a:pPr algn="ctr"/>
              <a:r>
                <a:rPr lang="en-US" altLang="zh-CN" sz="900"/>
                <a:t>&lt;key,value-list&gt;</a:t>
              </a:r>
            </a:p>
          </p:txBody>
        </p:sp>
        <p:sp>
          <p:nvSpPr>
            <p:cNvPr id="82" name="文本框 81">
              <a:extLst>
                <a:ext uri="{FF2B5EF4-FFF2-40B4-BE49-F238E27FC236}">
                  <a16:creationId xmlns:a16="http://schemas.microsoft.com/office/drawing/2014/main" id="{95966409-28D0-4962-9908-E6714ECE1FEC}"/>
                </a:ext>
              </a:extLst>
            </p:cNvPr>
            <p:cNvSpPr txBox="1"/>
            <p:nvPr/>
          </p:nvSpPr>
          <p:spPr>
            <a:xfrm>
              <a:off x="10897" y="7581"/>
              <a:ext cx="1159" cy="580"/>
            </a:xfrm>
            <a:prstGeom prst="rect">
              <a:avLst/>
            </a:prstGeom>
            <a:noFill/>
          </p:spPr>
          <p:txBody>
            <a:bodyPr wrap="none" rtlCol="0">
              <a:spAutoFit/>
            </a:bodyPr>
            <a:lstStyle/>
            <a:p>
              <a:pPr algn="ctr"/>
              <a:r>
                <a:rPr lang="zh-CN" altLang="en-US" sz="900"/>
                <a:t>最终结果</a:t>
              </a:r>
            </a:p>
            <a:p>
              <a:pPr algn="ctr"/>
              <a:r>
                <a:rPr lang="en-US" altLang="zh-CN" sz="900"/>
                <a:t>&lt;key,value&gt;</a:t>
              </a:r>
            </a:p>
          </p:txBody>
        </p:sp>
        <p:sp>
          <p:nvSpPr>
            <p:cNvPr id="83" name="文本框 82">
              <a:extLst>
                <a:ext uri="{FF2B5EF4-FFF2-40B4-BE49-F238E27FC236}">
                  <a16:creationId xmlns:a16="http://schemas.microsoft.com/office/drawing/2014/main" id="{B3FE5F0F-3E0A-4535-BB97-4CA70ACFC995}"/>
                </a:ext>
              </a:extLst>
            </p:cNvPr>
            <p:cNvSpPr txBox="1"/>
            <p:nvPr/>
          </p:nvSpPr>
          <p:spPr>
            <a:xfrm>
              <a:off x="14562" y="7586"/>
              <a:ext cx="1159" cy="580"/>
            </a:xfrm>
            <a:prstGeom prst="rect">
              <a:avLst/>
            </a:prstGeom>
            <a:noFill/>
          </p:spPr>
          <p:txBody>
            <a:bodyPr wrap="none" rtlCol="0">
              <a:spAutoFit/>
            </a:bodyPr>
            <a:lstStyle/>
            <a:p>
              <a:pPr algn="ctr"/>
              <a:r>
                <a:rPr lang="zh-CN" altLang="en-US" sz="900"/>
                <a:t>最终结果</a:t>
              </a:r>
            </a:p>
            <a:p>
              <a:pPr algn="ctr"/>
              <a:r>
                <a:rPr lang="en-US" altLang="zh-CN" sz="900"/>
                <a:t>&lt;key,value&gt;</a:t>
              </a:r>
            </a:p>
          </p:txBody>
        </p:sp>
        <p:cxnSp>
          <p:nvCxnSpPr>
            <p:cNvPr id="84" name="直接箭头连接符 83">
              <a:extLst>
                <a:ext uri="{FF2B5EF4-FFF2-40B4-BE49-F238E27FC236}">
                  <a16:creationId xmlns:a16="http://schemas.microsoft.com/office/drawing/2014/main" id="{AC626E19-EE48-4CD7-B963-24BC828C0BF6}"/>
                </a:ext>
              </a:extLst>
            </p:cNvPr>
            <p:cNvCxnSpPr/>
            <p:nvPr/>
          </p:nvCxnSpPr>
          <p:spPr>
            <a:xfrm>
              <a:off x="12113" y="7566"/>
              <a:ext cx="6" cy="51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FD596C74-5306-49C1-814C-39BE681D5B86}"/>
                </a:ext>
              </a:extLst>
            </p:cNvPr>
            <p:cNvCxnSpPr/>
            <p:nvPr/>
          </p:nvCxnSpPr>
          <p:spPr>
            <a:xfrm>
              <a:off x="15758" y="7566"/>
              <a:ext cx="6" cy="51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6" name="组合 85">
              <a:extLst>
                <a:ext uri="{FF2B5EF4-FFF2-40B4-BE49-F238E27FC236}">
                  <a16:creationId xmlns:a16="http://schemas.microsoft.com/office/drawing/2014/main" id="{A68835C3-7266-415D-A3B2-DBADD0D4605B}"/>
                </a:ext>
              </a:extLst>
            </p:cNvPr>
            <p:cNvGrpSpPr/>
            <p:nvPr/>
          </p:nvGrpSpPr>
          <p:grpSpPr>
            <a:xfrm>
              <a:off x="9500" y="3691"/>
              <a:ext cx="8785" cy="4773"/>
              <a:chOff x="9500" y="3678"/>
              <a:chExt cx="8785" cy="4773"/>
            </a:xfrm>
          </p:grpSpPr>
          <p:sp>
            <p:nvSpPr>
              <p:cNvPr id="98" name="文本框 97">
                <a:extLst>
                  <a:ext uri="{FF2B5EF4-FFF2-40B4-BE49-F238E27FC236}">
                    <a16:creationId xmlns:a16="http://schemas.microsoft.com/office/drawing/2014/main" id="{8F9CF5EC-3662-4BDB-9D01-35C39AAE0AC8}"/>
                  </a:ext>
                </a:extLst>
              </p:cNvPr>
              <p:cNvSpPr txBox="1"/>
              <p:nvPr/>
            </p:nvSpPr>
            <p:spPr>
              <a:xfrm>
                <a:off x="9736" y="3678"/>
                <a:ext cx="608" cy="337"/>
              </a:xfrm>
              <a:prstGeom prst="rect">
                <a:avLst/>
              </a:prstGeom>
              <a:noFill/>
            </p:spPr>
            <p:txBody>
              <a:bodyPr wrap="none" rtlCol="0">
                <a:spAutoFit/>
              </a:bodyPr>
              <a:lstStyle/>
              <a:p>
                <a:r>
                  <a:rPr lang="zh-CN" altLang="en-US" sz="800"/>
                  <a:t>文件</a:t>
                </a:r>
              </a:p>
            </p:txBody>
          </p:sp>
          <p:sp>
            <p:nvSpPr>
              <p:cNvPr id="99" name="文本框 98">
                <a:extLst>
                  <a:ext uri="{FF2B5EF4-FFF2-40B4-BE49-F238E27FC236}">
                    <a16:creationId xmlns:a16="http://schemas.microsoft.com/office/drawing/2014/main" id="{5730F059-5DAF-40C7-A125-D9E9B804BBD1}"/>
                  </a:ext>
                </a:extLst>
              </p:cNvPr>
              <p:cNvSpPr txBox="1"/>
              <p:nvPr/>
            </p:nvSpPr>
            <p:spPr>
              <a:xfrm>
                <a:off x="9500" y="4284"/>
                <a:ext cx="608" cy="337"/>
              </a:xfrm>
              <a:prstGeom prst="rect">
                <a:avLst/>
              </a:prstGeom>
              <a:noFill/>
            </p:spPr>
            <p:txBody>
              <a:bodyPr wrap="none" rtlCol="0">
                <a:spAutoFit/>
              </a:bodyPr>
              <a:lstStyle/>
              <a:p>
                <a:r>
                  <a:rPr lang="zh-CN" altLang="en-US" sz="800"/>
                  <a:t>文件</a:t>
                </a:r>
              </a:p>
            </p:txBody>
          </p:sp>
          <p:sp>
            <p:nvSpPr>
              <p:cNvPr id="100" name="文本框 99">
                <a:extLst>
                  <a:ext uri="{FF2B5EF4-FFF2-40B4-BE49-F238E27FC236}">
                    <a16:creationId xmlns:a16="http://schemas.microsoft.com/office/drawing/2014/main" id="{C7F7BB5A-E56C-4B50-883E-531A605DB249}"/>
                  </a:ext>
                </a:extLst>
              </p:cNvPr>
              <p:cNvSpPr txBox="1"/>
              <p:nvPr/>
            </p:nvSpPr>
            <p:spPr>
              <a:xfrm>
                <a:off x="17670" y="3694"/>
                <a:ext cx="615" cy="337"/>
              </a:xfrm>
              <a:prstGeom prst="rect">
                <a:avLst/>
              </a:prstGeom>
              <a:noFill/>
            </p:spPr>
            <p:txBody>
              <a:bodyPr wrap="square" rtlCol="0">
                <a:spAutoFit/>
              </a:bodyPr>
              <a:lstStyle/>
              <a:p>
                <a:r>
                  <a:rPr lang="zh-CN" altLang="en-US" sz="800"/>
                  <a:t>文件</a:t>
                </a:r>
              </a:p>
            </p:txBody>
          </p:sp>
          <p:sp>
            <p:nvSpPr>
              <p:cNvPr id="101" name="文本框 100">
                <a:extLst>
                  <a:ext uri="{FF2B5EF4-FFF2-40B4-BE49-F238E27FC236}">
                    <a16:creationId xmlns:a16="http://schemas.microsoft.com/office/drawing/2014/main" id="{0249D91B-F84B-4867-9145-BF4883393989}"/>
                  </a:ext>
                </a:extLst>
              </p:cNvPr>
              <p:cNvSpPr txBox="1"/>
              <p:nvPr/>
            </p:nvSpPr>
            <p:spPr>
              <a:xfrm>
                <a:off x="17519" y="4284"/>
                <a:ext cx="608" cy="337"/>
              </a:xfrm>
              <a:prstGeom prst="rect">
                <a:avLst/>
              </a:prstGeom>
              <a:noFill/>
            </p:spPr>
            <p:txBody>
              <a:bodyPr wrap="none" rtlCol="0">
                <a:spAutoFit/>
              </a:bodyPr>
              <a:lstStyle/>
              <a:p>
                <a:r>
                  <a:rPr lang="zh-CN" altLang="en-US" sz="800"/>
                  <a:t>文件</a:t>
                </a:r>
              </a:p>
            </p:txBody>
          </p:sp>
          <p:sp>
            <p:nvSpPr>
              <p:cNvPr id="102" name="文本框 101">
                <a:extLst>
                  <a:ext uri="{FF2B5EF4-FFF2-40B4-BE49-F238E27FC236}">
                    <a16:creationId xmlns:a16="http://schemas.microsoft.com/office/drawing/2014/main" id="{7E4CA13F-06B8-4633-B262-1DE08504BF59}"/>
                  </a:ext>
                </a:extLst>
              </p:cNvPr>
              <p:cNvSpPr txBox="1"/>
              <p:nvPr/>
            </p:nvSpPr>
            <p:spPr>
              <a:xfrm>
                <a:off x="10996" y="4178"/>
                <a:ext cx="574" cy="337"/>
              </a:xfrm>
              <a:prstGeom prst="rect">
                <a:avLst/>
              </a:prstGeom>
              <a:noFill/>
            </p:spPr>
            <p:txBody>
              <a:bodyPr wrap="none" rtlCol="0">
                <a:spAutoFit/>
              </a:bodyPr>
              <a:lstStyle/>
              <a:p>
                <a:r>
                  <a:rPr lang="en-US" altLang="zh-CN" sz="800"/>
                  <a:t>Split</a:t>
                </a:r>
              </a:p>
            </p:txBody>
          </p:sp>
          <p:sp>
            <p:nvSpPr>
              <p:cNvPr id="103" name="文本框 102">
                <a:extLst>
                  <a:ext uri="{FF2B5EF4-FFF2-40B4-BE49-F238E27FC236}">
                    <a16:creationId xmlns:a16="http://schemas.microsoft.com/office/drawing/2014/main" id="{065CD3FD-8C32-4704-9918-D8B47EF7D9E8}"/>
                  </a:ext>
                </a:extLst>
              </p:cNvPr>
              <p:cNvSpPr txBox="1"/>
              <p:nvPr/>
            </p:nvSpPr>
            <p:spPr>
              <a:xfrm>
                <a:off x="11781" y="4178"/>
                <a:ext cx="574" cy="337"/>
              </a:xfrm>
              <a:prstGeom prst="rect">
                <a:avLst/>
              </a:prstGeom>
              <a:noFill/>
            </p:spPr>
            <p:txBody>
              <a:bodyPr wrap="none" rtlCol="0">
                <a:spAutoFit/>
              </a:bodyPr>
              <a:lstStyle/>
              <a:p>
                <a:r>
                  <a:rPr lang="en-US" altLang="zh-CN" sz="800"/>
                  <a:t>Split</a:t>
                </a:r>
              </a:p>
            </p:txBody>
          </p:sp>
          <p:sp>
            <p:nvSpPr>
              <p:cNvPr id="104" name="文本框 103">
                <a:extLst>
                  <a:ext uri="{FF2B5EF4-FFF2-40B4-BE49-F238E27FC236}">
                    <a16:creationId xmlns:a16="http://schemas.microsoft.com/office/drawing/2014/main" id="{F5C609ED-4765-4531-AD4D-19E295EF2122}"/>
                  </a:ext>
                </a:extLst>
              </p:cNvPr>
              <p:cNvSpPr txBox="1"/>
              <p:nvPr/>
            </p:nvSpPr>
            <p:spPr>
              <a:xfrm>
                <a:off x="12597" y="4178"/>
                <a:ext cx="574" cy="337"/>
              </a:xfrm>
              <a:prstGeom prst="rect">
                <a:avLst/>
              </a:prstGeom>
              <a:noFill/>
            </p:spPr>
            <p:txBody>
              <a:bodyPr wrap="none" rtlCol="0">
                <a:spAutoFit/>
              </a:bodyPr>
              <a:lstStyle/>
              <a:p>
                <a:r>
                  <a:rPr lang="en-US" altLang="zh-CN" sz="800"/>
                  <a:t>Split</a:t>
                </a:r>
              </a:p>
            </p:txBody>
          </p:sp>
          <p:sp>
            <p:nvSpPr>
              <p:cNvPr id="105" name="文本框 104">
                <a:extLst>
                  <a:ext uri="{FF2B5EF4-FFF2-40B4-BE49-F238E27FC236}">
                    <a16:creationId xmlns:a16="http://schemas.microsoft.com/office/drawing/2014/main" id="{29BC52EE-2FB3-40F6-BC82-CCB45D9396EE}"/>
                  </a:ext>
                </a:extLst>
              </p:cNvPr>
              <p:cNvSpPr txBox="1"/>
              <p:nvPr/>
            </p:nvSpPr>
            <p:spPr>
              <a:xfrm>
                <a:off x="14563" y="4178"/>
                <a:ext cx="574" cy="337"/>
              </a:xfrm>
              <a:prstGeom prst="rect">
                <a:avLst/>
              </a:prstGeom>
              <a:noFill/>
            </p:spPr>
            <p:txBody>
              <a:bodyPr wrap="none" rtlCol="0">
                <a:spAutoFit/>
              </a:bodyPr>
              <a:lstStyle/>
              <a:p>
                <a:r>
                  <a:rPr lang="en-US" altLang="zh-CN" sz="800"/>
                  <a:t>Split</a:t>
                </a:r>
              </a:p>
            </p:txBody>
          </p:sp>
          <p:sp>
            <p:nvSpPr>
              <p:cNvPr id="106" name="文本框 105">
                <a:extLst>
                  <a:ext uri="{FF2B5EF4-FFF2-40B4-BE49-F238E27FC236}">
                    <a16:creationId xmlns:a16="http://schemas.microsoft.com/office/drawing/2014/main" id="{F7CE7D0C-F6A8-475D-B4CE-016E727A89B6}"/>
                  </a:ext>
                </a:extLst>
              </p:cNvPr>
              <p:cNvSpPr txBox="1"/>
              <p:nvPr/>
            </p:nvSpPr>
            <p:spPr>
              <a:xfrm>
                <a:off x="15404" y="4163"/>
                <a:ext cx="574" cy="337"/>
              </a:xfrm>
              <a:prstGeom prst="rect">
                <a:avLst/>
              </a:prstGeom>
              <a:noFill/>
            </p:spPr>
            <p:txBody>
              <a:bodyPr wrap="none" rtlCol="0">
                <a:spAutoFit/>
              </a:bodyPr>
              <a:lstStyle/>
              <a:p>
                <a:r>
                  <a:rPr lang="en-US" altLang="zh-CN" sz="800"/>
                  <a:t>Split</a:t>
                </a:r>
              </a:p>
            </p:txBody>
          </p:sp>
          <p:sp>
            <p:nvSpPr>
              <p:cNvPr id="107" name="文本框 106">
                <a:extLst>
                  <a:ext uri="{FF2B5EF4-FFF2-40B4-BE49-F238E27FC236}">
                    <a16:creationId xmlns:a16="http://schemas.microsoft.com/office/drawing/2014/main" id="{F1C9B15C-B9FB-4FA9-A10E-AECD8031E136}"/>
                  </a:ext>
                </a:extLst>
              </p:cNvPr>
              <p:cNvSpPr txBox="1"/>
              <p:nvPr/>
            </p:nvSpPr>
            <p:spPr>
              <a:xfrm>
                <a:off x="16249" y="4178"/>
                <a:ext cx="574" cy="337"/>
              </a:xfrm>
              <a:prstGeom prst="rect">
                <a:avLst/>
              </a:prstGeom>
              <a:noFill/>
            </p:spPr>
            <p:txBody>
              <a:bodyPr wrap="none" rtlCol="0">
                <a:spAutoFit/>
              </a:bodyPr>
              <a:lstStyle/>
              <a:p>
                <a:r>
                  <a:rPr lang="en-US" altLang="zh-CN" sz="800"/>
                  <a:t>Split</a:t>
                </a:r>
              </a:p>
            </p:txBody>
          </p:sp>
          <p:sp>
            <p:nvSpPr>
              <p:cNvPr id="108" name="文本框 107">
                <a:extLst>
                  <a:ext uri="{FF2B5EF4-FFF2-40B4-BE49-F238E27FC236}">
                    <a16:creationId xmlns:a16="http://schemas.microsoft.com/office/drawing/2014/main" id="{14E8CF66-7B38-428E-B8E5-C5F4A4070ABC}"/>
                  </a:ext>
                </a:extLst>
              </p:cNvPr>
              <p:cNvSpPr txBox="1"/>
              <p:nvPr/>
            </p:nvSpPr>
            <p:spPr>
              <a:xfrm>
                <a:off x="11015" y="4875"/>
                <a:ext cx="632" cy="386"/>
              </a:xfrm>
              <a:prstGeom prst="rect">
                <a:avLst/>
              </a:prstGeom>
              <a:noFill/>
            </p:spPr>
            <p:txBody>
              <a:bodyPr wrap="square" rtlCol="0">
                <a:spAutoFit/>
              </a:bodyPr>
              <a:lstStyle/>
              <a:p>
                <a:r>
                  <a:rPr lang="en-US" altLang="zh-CN" sz="1000"/>
                  <a:t>RR</a:t>
                </a:r>
              </a:p>
            </p:txBody>
          </p:sp>
          <p:sp>
            <p:nvSpPr>
              <p:cNvPr id="109" name="文本框 108">
                <a:extLst>
                  <a:ext uri="{FF2B5EF4-FFF2-40B4-BE49-F238E27FC236}">
                    <a16:creationId xmlns:a16="http://schemas.microsoft.com/office/drawing/2014/main" id="{42589C20-034F-45DD-8A01-B62E6770DBD7}"/>
                  </a:ext>
                </a:extLst>
              </p:cNvPr>
              <p:cNvSpPr txBox="1"/>
              <p:nvPr/>
            </p:nvSpPr>
            <p:spPr>
              <a:xfrm>
                <a:off x="11830" y="4850"/>
                <a:ext cx="632" cy="386"/>
              </a:xfrm>
              <a:prstGeom prst="rect">
                <a:avLst/>
              </a:prstGeom>
              <a:noFill/>
            </p:spPr>
            <p:txBody>
              <a:bodyPr wrap="square" rtlCol="0">
                <a:spAutoFit/>
              </a:bodyPr>
              <a:lstStyle/>
              <a:p>
                <a:r>
                  <a:rPr lang="en-US" altLang="zh-CN" sz="1000"/>
                  <a:t>RR</a:t>
                </a:r>
              </a:p>
            </p:txBody>
          </p:sp>
          <p:sp>
            <p:nvSpPr>
              <p:cNvPr id="110" name="文本框 109">
                <a:extLst>
                  <a:ext uri="{FF2B5EF4-FFF2-40B4-BE49-F238E27FC236}">
                    <a16:creationId xmlns:a16="http://schemas.microsoft.com/office/drawing/2014/main" id="{FD1AA016-E4F4-4860-83B0-56973DF5E0D6}"/>
                  </a:ext>
                </a:extLst>
              </p:cNvPr>
              <p:cNvSpPr txBox="1"/>
              <p:nvPr/>
            </p:nvSpPr>
            <p:spPr>
              <a:xfrm>
                <a:off x="12660" y="4855"/>
                <a:ext cx="632" cy="386"/>
              </a:xfrm>
              <a:prstGeom prst="rect">
                <a:avLst/>
              </a:prstGeom>
              <a:noFill/>
            </p:spPr>
            <p:txBody>
              <a:bodyPr wrap="square" rtlCol="0">
                <a:spAutoFit/>
              </a:bodyPr>
              <a:lstStyle/>
              <a:p>
                <a:r>
                  <a:rPr lang="en-US" altLang="zh-CN" sz="1000"/>
                  <a:t>RR</a:t>
                </a:r>
              </a:p>
            </p:txBody>
          </p:sp>
          <p:sp>
            <p:nvSpPr>
              <p:cNvPr id="111" name="文本框 110">
                <a:extLst>
                  <a:ext uri="{FF2B5EF4-FFF2-40B4-BE49-F238E27FC236}">
                    <a16:creationId xmlns:a16="http://schemas.microsoft.com/office/drawing/2014/main" id="{66C591CE-A0A0-4E98-B1C6-7016804B8120}"/>
                  </a:ext>
                </a:extLst>
              </p:cNvPr>
              <p:cNvSpPr txBox="1"/>
              <p:nvPr/>
            </p:nvSpPr>
            <p:spPr>
              <a:xfrm>
                <a:off x="14615" y="4860"/>
                <a:ext cx="632" cy="386"/>
              </a:xfrm>
              <a:prstGeom prst="rect">
                <a:avLst/>
              </a:prstGeom>
              <a:noFill/>
            </p:spPr>
            <p:txBody>
              <a:bodyPr wrap="square" rtlCol="0">
                <a:spAutoFit/>
              </a:bodyPr>
              <a:lstStyle/>
              <a:p>
                <a:r>
                  <a:rPr lang="en-US" altLang="zh-CN" sz="1000"/>
                  <a:t>RR</a:t>
                </a:r>
              </a:p>
            </p:txBody>
          </p:sp>
          <p:sp>
            <p:nvSpPr>
              <p:cNvPr id="112" name="文本框 111">
                <a:extLst>
                  <a:ext uri="{FF2B5EF4-FFF2-40B4-BE49-F238E27FC236}">
                    <a16:creationId xmlns:a16="http://schemas.microsoft.com/office/drawing/2014/main" id="{48990355-157F-4D26-A0DE-F15553CB8745}"/>
                  </a:ext>
                </a:extLst>
              </p:cNvPr>
              <p:cNvSpPr txBox="1"/>
              <p:nvPr/>
            </p:nvSpPr>
            <p:spPr>
              <a:xfrm>
                <a:off x="15445" y="4865"/>
                <a:ext cx="632" cy="386"/>
              </a:xfrm>
              <a:prstGeom prst="rect">
                <a:avLst/>
              </a:prstGeom>
              <a:noFill/>
            </p:spPr>
            <p:txBody>
              <a:bodyPr wrap="square" rtlCol="0">
                <a:spAutoFit/>
              </a:bodyPr>
              <a:lstStyle/>
              <a:p>
                <a:r>
                  <a:rPr lang="en-US" altLang="zh-CN" sz="1000"/>
                  <a:t>RR</a:t>
                </a:r>
              </a:p>
            </p:txBody>
          </p:sp>
          <p:sp>
            <p:nvSpPr>
              <p:cNvPr id="113" name="文本框 112">
                <a:extLst>
                  <a:ext uri="{FF2B5EF4-FFF2-40B4-BE49-F238E27FC236}">
                    <a16:creationId xmlns:a16="http://schemas.microsoft.com/office/drawing/2014/main" id="{8B49FAF5-3432-45A7-96E9-422140048161}"/>
                  </a:ext>
                </a:extLst>
              </p:cNvPr>
              <p:cNvSpPr txBox="1"/>
              <p:nvPr/>
            </p:nvSpPr>
            <p:spPr>
              <a:xfrm>
                <a:off x="16275" y="4870"/>
                <a:ext cx="632" cy="386"/>
              </a:xfrm>
              <a:prstGeom prst="rect">
                <a:avLst/>
              </a:prstGeom>
              <a:noFill/>
            </p:spPr>
            <p:txBody>
              <a:bodyPr wrap="square" rtlCol="0">
                <a:spAutoFit/>
              </a:bodyPr>
              <a:lstStyle/>
              <a:p>
                <a:r>
                  <a:rPr lang="en-US" altLang="zh-CN" sz="1000"/>
                  <a:t>RR</a:t>
                </a:r>
              </a:p>
            </p:txBody>
          </p:sp>
          <p:sp>
            <p:nvSpPr>
              <p:cNvPr id="114" name="文本框 113">
                <a:extLst>
                  <a:ext uri="{FF2B5EF4-FFF2-40B4-BE49-F238E27FC236}">
                    <a16:creationId xmlns:a16="http://schemas.microsoft.com/office/drawing/2014/main" id="{8FF88E16-B806-475A-91F7-60A44A9E23A8}"/>
                  </a:ext>
                </a:extLst>
              </p:cNvPr>
              <p:cNvSpPr txBox="1"/>
              <p:nvPr/>
            </p:nvSpPr>
            <p:spPr>
              <a:xfrm>
                <a:off x="10960" y="5450"/>
                <a:ext cx="725" cy="386"/>
              </a:xfrm>
              <a:prstGeom prst="rect">
                <a:avLst/>
              </a:prstGeom>
              <a:noFill/>
            </p:spPr>
            <p:txBody>
              <a:bodyPr wrap="square" rtlCol="0">
                <a:spAutoFit/>
              </a:bodyPr>
              <a:lstStyle/>
              <a:p>
                <a:r>
                  <a:rPr lang="en-US" altLang="zh-CN" sz="1000"/>
                  <a:t>Map</a:t>
                </a:r>
              </a:p>
            </p:txBody>
          </p:sp>
          <p:sp>
            <p:nvSpPr>
              <p:cNvPr id="115" name="文本框 114">
                <a:extLst>
                  <a:ext uri="{FF2B5EF4-FFF2-40B4-BE49-F238E27FC236}">
                    <a16:creationId xmlns:a16="http://schemas.microsoft.com/office/drawing/2014/main" id="{CD0AC5D8-C4E0-4DBC-8F6F-DB6DFF8005C3}"/>
                  </a:ext>
                </a:extLst>
              </p:cNvPr>
              <p:cNvSpPr txBox="1"/>
              <p:nvPr/>
            </p:nvSpPr>
            <p:spPr>
              <a:xfrm>
                <a:off x="11760" y="5470"/>
                <a:ext cx="725" cy="386"/>
              </a:xfrm>
              <a:prstGeom prst="rect">
                <a:avLst/>
              </a:prstGeom>
              <a:noFill/>
            </p:spPr>
            <p:txBody>
              <a:bodyPr wrap="square" rtlCol="0">
                <a:spAutoFit/>
              </a:bodyPr>
              <a:lstStyle/>
              <a:p>
                <a:r>
                  <a:rPr lang="en-US" altLang="zh-CN" sz="1000"/>
                  <a:t>Map</a:t>
                </a:r>
              </a:p>
            </p:txBody>
          </p:sp>
          <p:sp>
            <p:nvSpPr>
              <p:cNvPr id="116" name="文本框 115">
                <a:extLst>
                  <a:ext uri="{FF2B5EF4-FFF2-40B4-BE49-F238E27FC236}">
                    <a16:creationId xmlns:a16="http://schemas.microsoft.com/office/drawing/2014/main" id="{C37609F1-6DF6-4989-A07D-7B0CADE93736}"/>
                  </a:ext>
                </a:extLst>
              </p:cNvPr>
              <p:cNvSpPr txBox="1"/>
              <p:nvPr/>
            </p:nvSpPr>
            <p:spPr>
              <a:xfrm>
                <a:off x="12590" y="5460"/>
                <a:ext cx="725" cy="386"/>
              </a:xfrm>
              <a:prstGeom prst="rect">
                <a:avLst/>
              </a:prstGeom>
              <a:noFill/>
            </p:spPr>
            <p:txBody>
              <a:bodyPr wrap="square" rtlCol="0">
                <a:spAutoFit/>
              </a:bodyPr>
              <a:lstStyle/>
              <a:p>
                <a:r>
                  <a:rPr lang="en-US" altLang="zh-CN" sz="1000"/>
                  <a:t>Map</a:t>
                </a:r>
              </a:p>
            </p:txBody>
          </p:sp>
          <p:sp>
            <p:nvSpPr>
              <p:cNvPr id="117" name="文本框 116">
                <a:extLst>
                  <a:ext uri="{FF2B5EF4-FFF2-40B4-BE49-F238E27FC236}">
                    <a16:creationId xmlns:a16="http://schemas.microsoft.com/office/drawing/2014/main" id="{56CE657D-87ED-4791-A85E-01C7EC556E86}"/>
                  </a:ext>
                </a:extLst>
              </p:cNvPr>
              <p:cNvSpPr txBox="1"/>
              <p:nvPr/>
            </p:nvSpPr>
            <p:spPr>
              <a:xfrm>
                <a:off x="14575" y="5450"/>
                <a:ext cx="725" cy="386"/>
              </a:xfrm>
              <a:prstGeom prst="rect">
                <a:avLst/>
              </a:prstGeom>
              <a:noFill/>
            </p:spPr>
            <p:txBody>
              <a:bodyPr wrap="square" rtlCol="0">
                <a:spAutoFit/>
              </a:bodyPr>
              <a:lstStyle/>
              <a:p>
                <a:r>
                  <a:rPr lang="en-US" altLang="zh-CN" sz="1000"/>
                  <a:t>Map</a:t>
                </a:r>
              </a:p>
            </p:txBody>
          </p:sp>
          <p:sp>
            <p:nvSpPr>
              <p:cNvPr id="118" name="文本框 117">
                <a:extLst>
                  <a:ext uri="{FF2B5EF4-FFF2-40B4-BE49-F238E27FC236}">
                    <a16:creationId xmlns:a16="http://schemas.microsoft.com/office/drawing/2014/main" id="{B077D46B-3E33-430B-9AB0-E71288E61EDA}"/>
                  </a:ext>
                </a:extLst>
              </p:cNvPr>
              <p:cNvSpPr txBox="1"/>
              <p:nvPr/>
            </p:nvSpPr>
            <p:spPr>
              <a:xfrm>
                <a:off x="15390" y="5470"/>
                <a:ext cx="725" cy="386"/>
              </a:xfrm>
              <a:prstGeom prst="rect">
                <a:avLst/>
              </a:prstGeom>
              <a:noFill/>
            </p:spPr>
            <p:txBody>
              <a:bodyPr wrap="square" rtlCol="0">
                <a:spAutoFit/>
              </a:bodyPr>
              <a:lstStyle/>
              <a:p>
                <a:r>
                  <a:rPr lang="en-US" altLang="zh-CN" sz="1000"/>
                  <a:t>Map</a:t>
                </a:r>
              </a:p>
            </p:txBody>
          </p:sp>
          <p:sp>
            <p:nvSpPr>
              <p:cNvPr id="119" name="文本框 118">
                <a:extLst>
                  <a:ext uri="{FF2B5EF4-FFF2-40B4-BE49-F238E27FC236}">
                    <a16:creationId xmlns:a16="http://schemas.microsoft.com/office/drawing/2014/main" id="{4CB5882F-C36A-46F9-B75E-4962FA4AF986}"/>
                  </a:ext>
                </a:extLst>
              </p:cNvPr>
              <p:cNvSpPr txBox="1"/>
              <p:nvPr/>
            </p:nvSpPr>
            <p:spPr>
              <a:xfrm>
                <a:off x="16220" y="5460"/>
                <a:ext cx="725" cy="386"/>
              </a:xfrm>
              <a:prstGeom prst="rect">
                <a:avLst/>
              </a:prstGeom>
              <a:noFill/>
            </p:spPr>
            <p:txBody>
              <a:bodyPr wrap="square" rtlCol="0">
                <a:spAutoFit/>
              </a:bodyPr>
              <a:lstStyle/>
              <a:p>
                <a:r>
                  <a:rPr lang="en-US" altLang="zh-CN" sz="1000"/>
                  <a:t>Map</a:t>
                </a:r>
              </a:p>
            </p:txBody>
          </p:sp>
          <p:sp>
            <p:nvSpPr>
              <p:cNvPr id="120" name="文本框 119">
                <a:extLst>
                  <a:ext uri="{FF2B5EF4-FFF2-40B4-BE49-F238E27FC236}">
                    <a16:creationId xmlns:a16="http://schemas.microsoft.com/office/drawing/2014/main" id="{3D3506AE-D808-4787-A175-573162A5FD8F}"/>
                  </a:ext>
                </a:extLst>
              </p:cNvPr>
              <p:cNvSpPr txBox="1"/>
              <p:nvPr/>
            </p:nvSpPr>
            <p:spPr>
              <a:xfrm>
                <a:off x="11671" y="6295"/>
                <a:ext cx="870" cy="386"/>
              </a:xfrm>
              <a:prstGeom prst="rect">
                <a:avLst/>
              </a:prstGeom>
              <a:noFill/>
            </p:spPr>
            <p:txBody>
              <a:bodyPr wrap="square" rtlCol="0">
                <a:spAutoFit/>
              </a:bodyPr>
              <a:lstStyle/>
              <a:p>
                <a:r>
                  <a:rPr lang="en-US" altLang="zh-CN" sz="1000"/>
                  <a:t>Shuffle</a:t>
                </a:r>
              </a:p>
            </p:txBody>
          </p:sp>
          <p:sp>
            <p:nvSpPr>
              <p:cNvPr id="121" name="文本框 120">
                <a:extLst>
                  <a:ext uri="{FF2B5EF4-FFF2-40B4-BE49-F238E27FC236}">
                    <a16:creationId xmlns:a16="http://schemas.microsoft.com/office/drawing/2014/main" id="{EBB6EF83-324B-4B88-9C37-9A550BE3EF46}"/>
                  </a:ext>
                </a:extLst>
              </p:cNvPr>
              <p:cNvSpPr txBox="1"/>
              <p:nvPr/>
            </p:nvSpPr>
            <p:spPr>
              <a:xfrm>
                <a:off x="15271" y="6295"/>
                <a:ext cx="870" cy="386"/>
              </a:xfrm>
              <a:prstGeom prst="rect">
                <a:avLst/>
              </a:prstGeom>
              <a:noFill/>
            </p:spPr>
            <p:txBody>
              <a:bodyPr wrap="square" rtlCol="0">
                <a:spAutoFit/>
              </a:bodyPr>
              <a:lstStyle/>
              <a:p>
                <a:r>
                  <a:rPr lang="en-US" altLang="zh-CN" sz="1000"/>
                  <a:t>Shuffle</a:t>
                </a:r>
              </a:p>
            </p:txBody>
          </p:sp>
          <p:sp>
            <p:nvSpPr>
              <p:cNvPr id="122" name="文本框 121">
                <a:extLst>
                  <a:ext uri="{FF2B5EF4-FFF2-40B4-BE49-F238E27FC236}">
                    <a16:creationId xmlns:a16="http://schemas.microsoft.com/office/drawing/2014/main" id="{4CDD3D78-CB16-4DC0-A801-4DCACB05540F}"/>
                  </a:ext>
                </a:extLst>
              </p:cNvPr>
              <p:cNvSpPr txBox="1"/>
              <p:nvPr/>
            </p:nvSpPr>
            <p:spPr>
              <a:xfrm>
                <a:off x="11697" y="7159"/>
                <a:ext cx="832" cy="362"/>
              </a:xfrm>
              <a:prstGeom prst="rect">
                <a:avLst/>
              </a:prstGeom>
              <a:noFill/>
            </p:spPr>
            <p:txBody>
              <a:bodyPr wrap="none" rtlCol="0">
                <a:spAutoFit/>
              </a:bodyPr>
              <a:lstStyle/>
              <a:p>
                <a:pPr algn="ctr"/>
                <a:r>
                  <a:rPr lang="en-US" altLang="zh-CN" sz="900"/>
                  <a:t>Reduce</a:t>
                </a:r>
              </a:p>
            </p:txBody>
          </p:sp>
          <p:sp>
            <p:nvSpPr>
              <p:cNvPr id="123" name="文本框 122">
                <a:extLst>
                  <a:ext uri="{FF2B5EF4-FFF2-40B4-BE49-F238E27FC236}">
                    <a16:creationId xmlns:a16="http://schemas.microsoft.com/office/drawing/2014/main" id="{7C8B889F-F3F0-4EC8-BE1F-8F386D1824D8}"/>
                  </a:ext>
                </a:extLst>
              </p:cNvPr>
              <p:cNvSpPr txBox="1"/>
              <p:nvPr/>
            </p:nvSpPr>
            <p:spPr>
              <a:xfrm>
                <a:off x="15302" y="7134"/>
                <a:ext cx="832" cy="362"/>
              </a:xfrm>
              <a:prstGeom prst="rect">
                <a:avLst/>
              </a:prstGeom>
              <a:noFill/>
            </p:spPr>
            <p:txBody>
              <a:bodyPr wrap="none" rtlCol="0">
                <a:spAutoFit/>
              </a:bodyPr>
              <a:lstStyle/>
              <a:p>
                <a:pPr algn="ctr"/>
                <a:r>
                  <a:rPr lang="en-US" altLang="zh-CN" sz="900"/>
                  <a:t>Reduce</a:t>
                </a:r>
              </a:p>
            </p:txBody>
          </p:sp>
          <p:sp>
            <p:nvSpPr>
              <p:cNvPr id="124" name="文本框 123">
                <a:extLst>
                  <a:ext uri="{FF2B5EF4-FFF2-40B4-BE49-F238E27FC236}">
                    <a16:creationId xmlns:a16="http://schemas.microsoft.com/office/drawing/2014/main" id="{638327D4-7767-41DB-920F-C045E87F1576}"/>
                  </a:ext>
                </a:extLst>
              </p:cNvPr>
              <p:cNvSpPr txBox="1"/>
              <p:nvPr/>
            </p:nvSpPr>
            <p:spPr>
              <a:xfrm>
                <a:off x="11441" y="8084"/>
                <a:ext cx="1343" cy="362"/>
              </a:xfrm>
              <a:prstGeom prst="rect">
                <a:avLst/>
              </a:prstGeom>
              <a:noFill/>
            </p:spPr>
            <p:txBody>
              <a:bodyPr wrap="none" rtlCol="0">
                <a:spAutoFit/>
              </a:bodyPr>
              <a:lstStyle/>
              <a:p>
                <a:pPr algn="ctr"/>
                <a:r>
                  <a:rPr lang="en-US" altLang="zh-CN" sz="900"/>
                  <a:t>OutputFormat</a:t>
                </a:r>
              </a:p>
            </p:txBody>
          </p:sp>
          <p:sp>
            <p:nvSpPr>
              <p:cNvPr id="125" name="文本框 124">
                <a:extLst>
                  <a:ext uri="{FF2B5EF4-FFF2-40B4-BE49-F238E27FC236}">
                    <a16:creationId xmlns:a16="http://schemas.microsoft.com/office/drawing/2014/main" id="{1F62676C-412B-435D-B5E4-4FFB06F91CA1}"/>
                  </a:ext>
                </a:extLst>
              </p:cNvPr>
              <p:cNvSpPr txBox="1"/>
              <p:nvPr/>
            </p:nvSpPr>
            <p:spPr>
              <a:xfrm>
                <a:off x="15075" y="8089"/>
                <a:ext cx="1343" cy="362"/>
              </a:xfrm>
              <a:prstGeom prst="rect">
                <a:avLst/>
              </a:prstGeom>
              <a:noFill/>
            </p:spPr>
            <p:txBody>
              <a:bodyPr wrap="none" rtlCol="0">
                <a:spAutoFit/>
              </a:bodyPr>
              <a:lstStyle/>
              <a:p>
                <a:pPr algn="ctr"/>
                <a:r>
                  <a:rPr lang="en-US" altLang="zh-CN" sz="900"/>
                  <a:t>OutputFormat</a:t>
                </a:r>
              </a:p>
            </p:txBody>
          </p:sp>
        </p:grpSp>
        <p:sp>
          <p:nvSpPr>
            <p:cNvPr id="87" name="文本框 86">
              <a:extLst>
                <a:ext uri="{FF2B5EF4-FFF2-40B4-BE49-F238E27FC236}">
                  <a16:creationId xmlns:a16="http://schemas.microsoft.com/office/drawing/2014/main" id="{A33C2E77-E596-4F5B-ABBD-B4670A931996}"/>
                </a:ext>
              </a:extLst>
            </p:cNvPr>
            <p:cNvSpPr txBox="1"/>
            <p:nvPr/>
          </p:nvSpPr>
          <p:spPr>
            <a:xfrm>
              <a:off x="9683" y="7944"/>
              <a:ext cx="1217" cy="798"/>
            </a:xfrm>
            <a:prstGeom prst="rect">
              <a:avLst/>
            </a:prstGeom>
            <a:noFill/>
          </p:spPr>
          <p:txBody>
            <a:bodyPr wrap="none" rtlCol="0">
              <a:spAutoFit/>
            </a:bodyPr>
            <a:lstStyle/>
            <a:p>
              <a:pPr algn="ctr"/>
              <a:r>
                <a:rPr lang="zh-CN" altLang="en-US" sz="900"/>
                <a:t>写入到分布</a:t>
              </a:r>
            </a:p>
            <a:p>
              <a:pPr algn="ctr"/>
              <a:r>
                <a:rPr lang="zh-CN" altLang="en-US" sz="900"/>
                <a:t>式文件系统</a:t>
              </a:r>
            </a:p>
            <a:p>
              <a:pPr algn="ctr"/>
              <a:r>
                <a:rPr lang="zh-CN" altLang="en-US" sz="900"/>
                <a:t>（如</a:t>
              </a:r>
              <a:r>
                <a:rPr lang="en-US" altLang="zh-CN" sz="900"/>
                <a:t>HDFS</a:t>
              </a:r>
              <a:r>
                <a:rPr lang="zh-CN" altLang="en-US" sz="900"/>
                <a:t>）</a:t>
              </a:r>
            </a:p>
          </p:txBody>
        </p:sp>
        <p:sp>
          <p:nvSpPr>
            <p:cNvPr id="88" name="文本框 87">
              <a:extLst>
                <a:ext uri="{FF2B5EF4-FFF2-40B4-BE49-F238E27FC236}">
                  <a16:creationId xmlns:a16="http://schemas.microsoft.com/office/drawing/2014/main" id="{6408196E-6D27-4C8D-B07B-315A52D89396}"/>
                </a:ext>
              </a:extLst>
            </p:cNvPr>
            <p:cNvSpPr txBox="1"/>
            <p:nvPr/>
          </p:nvSpPr>
          <p:spPr>
            <a:xfrm>
              <a:off x="16617" y="7944"/>
              <a:ext cx="1217" cy="798"/>
            </a:xfrm>
            <a:prstGeom prst="rect">
              <a:avLst/>
            </a:prstGeom>
            <a:noFill/>
          </p:spPr>
          <p:txBody>
            <a:bodyPr wrap="none" rtlCol="0">
              <a:spAutoFit/>
            </a:bodyPr>
            <a:lstStyle/>
            <a:p>
              <a:pPr algn="ctr"/>
              <a:r>
                <a:rPr lang="zh-CN" altLang="en-US" sz="900"/>
                <a:t>写入到分布</a:t>
              </a:r>
            </a:p>
            <a:p>
              <a:pPr algn="ctr"/>
              <a:r>
                <a:rPr lang="zh-CN" altLang="en-US" sz="900"/>
                <a:t>式文件系统</a:t>
              </a:r>
            </a:p>
            <a:p>
              <a:pPr algn="ctr"/>
              <a:r>
                <a:rPr lang="zh-CN" altLang="en-US" sz="900"/>
                <a:t>（如</a:t>
              </a:r>
              <a:r>
                <a:rPr lang="en-US" altLang="zh-CN" sz="900"/>
                <a:t>HDFS</a:t>
              </a:r>
              <a:r>
                <a:rPr lang="zh-CN" altLang="en-US" sz="900"/>
                <a:t>）</a:t>
              </a:r>
            </a:p>
          </p:txBody>
        </p:sp>
        <p:cxnSp>
          <p:nvCxnSpPr>
            <p:cNvPr id="89" name="肘形连接符 128">
              <a:extLst>
                <a:ext uri="{FF2B5EF4-FFF2-40B4-BE49-F238E27FC236}">
                  <a16:creationId xmlns:a16="http://schemas.microsoft.com/office/drawing/2014/main" id="{F76FD161-BF1A-4E08-96DB-8170DBCE0FA3}"/>
                </a:ext>
              </a:extLst>
            </p:cNvPr>
            <p:cNvCxnSpPr>
              <a:stCxn id="124" idx="2"/>
            </p:cNvCxnSpPr>
            <p:nvPr/>
          </p:nvCxnSpPr>
          <p:spPr>
            <a:xfrm rot="5400000" flipH="1">
              <a:off x="9030" y="5376"/>
              <a:ext cx="3576" cy="2590"/>
            </a:xfrm>
            <a:prstGeom prst="bentConnector3">
              <a:avLst>
                <a:gd name="adj1" fmla="val -7941"/>
              </a:avLst>
            </a:prstGeom>
            <a:ln w="952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129">
              <a:extLst>
                <a:ext uri="{FF2B5EF4-FFF2-40B4-BE49-F238E27FC236}">
                  <a16:creationId xmlns:a16="http://schemas.microsoft.com/office/drawing/2014/main" id="{6D2F54AF-9558-47B0-8C0C-5B513C895326}"/>
                </a:ext>
              </a:extLst>
            </p:cNvPr>
            <p:cNvCxnSpPr/>
            <p:nvPr/>
          </p:nvCxnSpPr>
          <p:spPr>
            <a:xfrm rot="5400000" flipH="1" flipV="1">
              <a:off x="15233" y="5452"/>
              <a:ext cx="3566" cy="2561"/>
            </a:xfrm>
            <a:prstGeom prst="bentConnector3">
              <a:avLst>
                <a:gd name="adj1" fmla="val -5874"/>
              </a:avLst>
            </a:prstGeom>
            <a:ln w="952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BF1257F7-5F82-4A31-A5DA-784D2A94A3FE}"/>
                </a:ext>
              </a:extLst>
            </p:cNvPr>
            <p:cNvCxnSpPr/>
            <p:nvPr/>
          </p:nvCxnSpPr>
          <p:spPr>
            <a:xfrm flipH="1">
              <a:off x="12078" y="5281"/>
              <a:ext cx="8" cy="24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118E842A-45F0-4DE9-BB7B-C72912E58E8A}"/>
                </a:ext>
              </a:extLst>
            </p:cNvPr>
            <p:cNvCxnSpPr/>
            <p:nvPr/>
          </p:nvCxnSpPr>
          <p:spPr>
            <a:xfrm flipH="1">
              <a:off x="12938" y="5271"/>
              <a:ext cx="8" cy="24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26FE2789-4FBB-4ACA-B6A9-D7D12AE0B13C}"/>
                </a:ext>
              </a:extLst>
            </p:cNvPr>
            <p:cNvCxnSpPr/>
            <p:nvPr/>
          </p:nvCxnSpPr>
          <p:spPr>
            <a:xfrm flipH="1">
              <a:off x="14923" y="5276"/>
              <a:ext cx="8" cy="24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BACC0B9E-B40B-4C8B-9A3E-91E014E95E73}"/>
                </a:ext>
              </a:extLst>
            </p:cNvPr>
            <p:cNvCxnSpPr/>
            <p:nvPr/>
          </p:nvCxnSpPr>
          <p:spPr>
            <a:xfrm flipH="1">
              <a:off x="15738" y="5281"/>
              <a:ext cx="8" cy="24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92CCB824-2CC8-464A-803D-069F01D27FE9}"/>
                </a:ext>
              </a:extLst>
            </p:cNvPr>
            <p:cNvCxnSpPr/>
            <p:nvPr/>
          </p:nvCxnSpPr>
          <p:spPr>
            <a:xfrm flipH="1">
              <a:off x="16583" y="5271"/>
              <a:ext cx="8" cy="24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圆柱形 135">
              <a:extLst>
                <a:ext uri="{FF2B5EF4-FFF2-40B4-BE49-F238E27FC236}">
                  <a16:creationId xmlns:a16="http://schemas.microsoft.com/office/drawing/2014/main" id="{2DFCD6F5-AF48-4F97-8003-77C22F1D7B4D}"/>
                </a:ext>
              </a:extLst>
            </p:cNvPr>
            <p:cNvSpPr/>
            <p:nvPr/>
          </p:nvSpPr>
          <p:spPr>
            <a:xfrm>
              <a:off x="17365" y="3250"/>
              <a:ext cx="1074" cy="166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直接箭头连接符 96">
              <a:extLst>
                <a:ext uri="{FF2B5EF4-FFF2-40B4-BE49-F238E27FC236}">
                  <a16:creationId xmlns:a16="http://schemas.microsoft.com/office/drawing/2014/main" id="{CAA07DEE-5D6F-4122-9A00-F0D7522A9D82}"/>
                </a:ext>
              </a:extLst>
            </p:cNvPr>
            <p:cNvCxnSpPr/>
            <p:nvPr/>
          </p:nvCxnSpPr>
          <p:spPr>
            <a:xfrm flipH="1">
              <a:off x="11303" y="5271"/>
              <a:ext cx="8" cy="24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灯片编号占位符 3">
            <a:extLst>
              <a:ext uri="{FF2B5EF4-FFF2-40B4-BE49-F238E27FC236}">
                <a16:creationId xmlns:a16="http://schemas.microsoft.com/office/drawing/2014/main" id="{C726A637-5C88-BE41-809E-70D3175ACF5B}"/>
              </a:ext>
            </a:extLst>
          </p:cNvPr>
          <p:cNvSpPr>
            <a:spLocks noGrp="1"/>
          </p:cNvSpPr>
          <p:nvPr>
            <p:ph type="sldNum" sz="quarter" idx="12"/>
          </p:nvPr>
        </p:nvSpPr>
        <p:spPr/>
        <p:txBody>
          <a:bodyPr/>
          <a:lstStyle/>
          <a:p>
            <a:fld id="{B13F0FA4-29F4-4B1D-A16B-0D7169EBD889}" type="slidenum">
              <a:rPr lang="en-US" smtClean="0"/>
              <a:t>40</a:t>
            </a:fld>
            <a:endParaRPr lang="en-US"/>
          </a:p>
        </p:txBody>
      </p:sp>
    </p:spTree>
    <p:extLst>
      <p:ext uri="{BB962C8B-B14F-4D97-AF65-F5344CB8AC3E}">
        <p14:creationId xmlns:p14="http://schemas.microsoft.com/office/powerpoint/2010/main" val="32924313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7A5A-5DFE-4DE9-8D88-D518120263EB}"/>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A0E38910-C85D-4A1E-B5B9-3C2DDC5B5B84}"/>
              </a:ext>
            </a:extLst>
          </p:cNvPr>
          <p:cNvSpPr>
            <a:spLocks noGrp="1"/>
          </p:cNvSpPr>
          <p:nvPr>
            <p:ph idx="1"/>
          </p:nvPr>
        </p:nvSpPr>
        <p:spPr/>
        <p:txBody>
          <a:bodyPr/>
          <a:lstStyle/>
          <a:p>
            <a:pPr marL="514350" indent="-514350">
              <a:buFont typeface="+mj-lt"/>
              <a:buAutoNum type="arabicPeriod"/>
            </a:pPr>
            <a:r>
              <a:rPr lang="en-US" altLang="zh-CN" dirty="0"/>
              <a:t>map</a:t>
            </a:r>
            <a:r>
              <a:rPr lang="zh-CN" altLang="en-US" dirty="0"/>
              <a:t>阶段</a:t>
            </a:r>
            <a:endParaRPr lang="en-US" altLang="zh-CN" dirty="0"/>
          </a:p>
          <a:p>
            <a:pPr marL="457200" lvl="1" indent="0">
              <a:buNone/>
            </a:pPr>
            <a:r>
              <a:rPr lang="en-US" altLang="zh-CN" dirty="0"/>
              <a:t>map</a:t>
            </a:r>
            <a:r>
              <a:rPr lang="zh-CN" altLang="en-US" dirty="0"/>
              <a:t>阶段主要执行分片</a:t>
            </a:r>
            <a:r>
              <a:rPr lang="en-US" altLang="zh-CN" dirty="0"/>
              <a:t>(split)</a:t>
            </a:r>
            <a:r>
              <a:rPr lang="zh-CN" altLang="en-US" dirty="0"/>
              <a:t>和映射</a:t>
            </a:r>
            <a:r>
              <a:rPr lang="en-US" altLang="zh-CN" dirty="0"/>
              <a:t>(map)</a:t>
            </a:r>
            <a:r>
              <a:rPr lang="zh-CN" altLang="en-US" dirty="0"/>
              <a:t>两个操作：</a:t>
            </a:r>
            <a:endParaRPr lang="en-US" altLang="zh-CN" dirty="0"/>
          </a:p>
          <a:p>
            <a:pPr lvl="1"/>
            <a:r>
              <a:rPr lang="en-US" altLang="zh-CN" dirty="0"/>
              <a:t>split</a:t>
            </a:r>
            <a:r>
              <a:rPr lang="zh-CN" altLang="en-US" dirty="0"/>
              <a:t>操作将用户程序输入数据分为多个逻辑片</a:t>
            </a:r>
            <a:r>
              <a:rPr lang="zh-CN" altLang="en-US" dirty="0" smtClean="0"/>
              <a:t>，然后</a:t>
            </a:r>
            <a:r>
              <a:rPr lang="zh-CN" altLang="en-US" dirty="0"/>
              <a:t>将用户程序拷贝到管理节点和工作节点上，创建相应的执行进程</a:t>
            </a:r>
            <a:endParaRPr lang="en-US" altLang="zh-CN" dirty="0"/>
          </a:p>
          <a:p>
            <a:pPr lvl="1"/>
            <a:r>
              <a:rPr lang="zh-CN" altLang="en-US" dirty="0"/>
              <a:t>管理节点为空闲工作节点分配任务，分配</a:t>
            </a:r>
            <a:r>
              <a:rPr lang="en-US" altLang="zh-CN" dirty="0"/>
              <a:t>map</a:t>
            </a:r>
            <a:r>
              <a:rPr lang="zh-CN" altLang="en-US" dirty="0"/>
              <a:t>任务的工作节点，开始读取对应分片的输入数据，然后执行执行</a:t>
            </a:r>
            <a:r>
              <a:rPr lang="en-US" altLang="zh-CN" dirty="0"/>
              <a:t>map</a:t>
            </a:r>
            <a:r>
              <a:rPr lang="zh-CN" altLang="en-US" dirty="0"/>
              <a:t>函数体功能，计算得到一系列中间键值对结果</a:t>
            </a:r>
            <a:endParaRPr lang="en-US" dirty="0"/>
          </a:p>
        </p:txBody>
      </p:sp>
      <p:sp>
        <p:nvSpPr>
          <p:cNvPr id="4" name="灯片编号占位符 3">
            <a:extLst>
              <a:ext uri="{FF2B5EF4-FFF2-40B4-BE49-F238E27FC236}">
                <a16:creationId xmlns:a16="http://schemas.microsoft.com/office/drawing/2014/main" id="{18A4ADEF-A0C2-DE4B-81F6-0994145A4C45}"/>
              </a:ext>
            </a:extLst>
          </p:cNvPr>
          <p:cNvSpPr>
            <a:spLocks noGrp="1"/>
          </p:cNvSpPr>
          <p:nvPr>
            <p:ph type="sldNum" sz="quarter" idx="12"/>
          </p:nvPr>
        </p:nvSpPr>
        <p:spPr/>
        <p:txBody>
          <a:bodyPr/>
          <a:lstStyle/>
          <a:p>
            <a:fld id="{B13F0FA4-29F4-4B1D-A16B-0D7169EBD889}" type="slidenum">
              <a:rPr lang="en-US" smtClean="0"/>
              <a:t>41</a:t>
            </a:fld>
            <a:endParaRPr lang="en-US"/>
          </a:p>
        </p:txBody>
      </p:sp>
    </p:spTree>
    <p:extLst>
      <p:ext uri="{BB962C8B-B14F-4D97-AF65-F5344CB8AC3E}">
        <p14:creationId xmlns:p14="http://schemas.microsoft.com/office/powerpoint/2010/main" val="18911933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5503-4447-44CB-826F-BE7A09BB0460}"/>
              </a:ext>
            </a:extLst>
          </p:cNvPr>
          <p:cNvSpPr>
            <a:spLocks noGrp="1"/>
          </p:cNvSpPr>
          <p:nvPr>
            <p:ph type="title"/>
          </p:nvPr>
        </p:nvSpPr>
        <p:spPr/>
        <p:txBody>
          <a:bodyPr/>
          <a:lstStyle/>
          <a:p>
            <a:r>
              <a:rPr lang="en-US" altLang="zh-CN" dirty="0"/>
              <a:t>4.2 MapReduce</a:t>
            </a:r>
            <a:endParaRPr lang="en-US" dirty="0"/>
          </a:p>
        </p:txBody>
      </p:sp>
      <p:sp>
        <p:nvSpPr>
          <p:cNvPr id="5" name="矩形 4">
            <a:extLst>
              <a:ext uri="{FF2B5EF4-FFF2-40B4-BE49-F238E27FC236}">
                <a16:creationId xmlns:a16="http://schemas.microsoft.com/office/drawing/2014/main" id="{09E13C9A-1FBB-4A0A-A98F-F603CBAC620E}"/>
              </a:ext>
            </a:extLst>
          </p:cNvPr>
          <p:cNvSpPr>
            <a:spLocks noChangeArrowheads="1"/>
          </p:cNvSpPr>
          <p:nvPr/>
        </p:nvSpPr>
        <p:spPr bwMode="auto">
          <a:xfrm>
            <a:off x="1676400" y="5842000"/>
            <a:ext cx="9144000" cy="1016000"/>
          </a:xfrm>
          <a:prstGeom prst="rect">
            <a:avLst/>
          </a:prstGeom>
          <a:solidFill>
            <a:schemeClr val="bg2"/>
          </a:solidFill>
          <a:ln/>
        </p:spPr>
        <p:style>
          <a:lnRef idx="1">
            <a:schemeClr val="dk1"/>
          </a:lnRef>
          <a:fillRef idx="2">
            <a:schemeClr val="dk1"/>
          </a:fillRef>
          <a:effectRef idx="1">
            <a:schemeClr val="dk1"/>
          </a:effectRef>
          <a:fontRef idx="minor">
            <a:schemeClr val="dk1"/>
          </a:fontRef>
        </p:style>
        <p:txBody>
          <a:bodyPr>
            <a:spAutoFit/>
          </a:bodyPr>
          <a:lstStyle/>
          <a:p>
            <a:pPr>
              <a:defRPr/>
            </a:pPr>
            <a:r>
              <a:rPr lang="en-US" altLang="zh-CN" sz="2000" dirty="0"/>
              <a:t>HDFS </a:t>
            </a:r>
            <a:r>
              <a:rPr lang="zh-CN" altLang="en-US" sz="2000" dirty="0"/>
              <a:t>以固定大小的</a:t>
            </a:r>
            <a:r>
              <a:rPr lang="en-US" altLang="zh-CN" sz="2000" dirty="0"/>
              <a:t>block </a:t>
            </a:r>
            <a:r>
              <a:rPr lang="zh-CN" altLang="en-US" sz="2000" dirty="0"/>
              <a:t>为基本单位存储数据，而对于</a:t>
            </a:r>
            <a:r>
              <a:rPr lang="en-US" altLang="zh-CN" sz="2000" dirty="0" err="1"/>
              <a:t>MapReduce</a:t>
            </a:r>
            <a:r>
              <a:rPr lang="en-US" altLang="zh-CN" sz="2000" dirty="0"/>
              <a:t> </a:t>
            </a:r>
            <a:r>
              <a:rPr lang="zh-CN" altLang="en-US" sz="2000" dirty="0"/>
              <a:t>而言，其处理单位是</a:t>
            </a:r>
            <a:r>
              <a:rPr lang="en-US" altLang="zh-CN" sz="2000" dirty="0"/>
              <a:t>split</a:t>
            </a:r>
            <a:r>
              <a:rPr lang="zh-CN" altLang="en-US" sz="2000" dirty="0"/>
              <a:t>。</a:t>
            </a:r>
            <a:r>
              <a:rPr lang="en-US" altLang="zh-CN" sz="2000" dirty="0"/>
              <a:t>split </a:t>
            </a:r>
            <a:r>
              <a:rPr lang="zh-CN" altLang="en-US" sz="2000" dirty="0"/>
              <a:t>是一个逻辑概念，它只包含一些元数据信息，比如数据起始位置、数据长度、数据所在节点等。它的划分方法完全由用户自己决定。</a:t>
            </a:r>
          </a:p>
        </p:txBody>
      </p:sp>
      <p:grpSp>
        <p:nvGrpSpPr>
          <p:cNvPr id="7" name="组合 6">
            <a:extLst>
              <a:ext uri="{FF2B5EF4-FFF2-40B4-BE49-F238E27FC236}">
                <a16:creationId xmlns:a16="http://schemas.microsoft.com/office/drawing/2014/main" id="{C098FAC8-358D-4684-BAD8-960888DE2FD4}"/>
              </a:ext>
            </a:extLst>
          </p:cNvPr>
          <p:cNvGrpSpPr/>
          <p:nvPr/>
        </p:nvGrpSpPr>
        <p:grpSpPr>
          <a:xfrm>
            <a:off x="1676400" y="1196075"/>
            <a:ext cx="9343503" cy="4518660"/>
            <a:chOff x="4136" y="2590"/>
            <a:chExt cx="14400" cy="7116"/>
          </a:xfrm>
        </p:grpSpPr>
        <p:grpSp>
          <p:nvGrpSpPr>
            <p:cNvPr id="8" name="组合 7">
              <a:extLst>
                <a:ext uri="{FF2B5EF4-FFF2-40B4-BE49-F238E27FC236}">
                  <a16:creationId xmlns:a16="http://schemas.microsoft.com/office/drawing/2014/main" id="{212341F1-9EDE-41FA-ADF4-249CDFAE91ED}"/>
                </a:ext>
              </a:extLst>
            </p:cNvPr>
            <p:cNvGrpSpPr/>
            <p:nvPr/>
          </p:nvGrpSpPr>
          <p:grpSpPr>
            <a:xfrm>
              <a:off x="4260" y="2886"/>
              <a:ext cx="14001" cy="6704"/>
              <a:chOff x="2764" y="2587"/>
              <a:chExt cx="14001" cy="6051"/>
            </a:xfrm>
          </p:grpSpPr>
          <p:sp>
            <p:nvSpPr>
              <p:cNvPr id="10" name="矩形 9">
                <a:extLst>
                  <a:ext uri="{FF2B5EF4-FFF2-40B4-BE49-F238E27FC236}">
                    <a16:creationId xmlns:a16="http://schemas.microsoft.com/office/drawing/2014/main" id="{7C5EB8B7-DD1A-4CBD-A938-21A30B8D1CDE}"/>
                  </a:ext>
                </a:extLst>
              </p:cNvPr>
              <p:cNvSpPr/>
              <p:nvPr/>
            </p:nvSpPr>
            <p:spPr>
              <a:xfrm>
                <a:off x="7455" y="2610"/>
                <a:ext cx="1848" cy="883"/>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13EDCEB-2DAD-44E5-B88D-AA4E929B4AD6}"/>
                  </a:ext>
                </a:extLst>
              </p:cNvPr>
              <p:cNvSpPr/>
              <p:nvPr/>
            </p:nvSpPr>
            <p:spPr>
              <a:xfrm>
                <a:off x="10115" y="2617"/>
                <a:ext cx="1848" cy="883"/>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23EDBB6-54EA-40E8-B5C2-E831F6D5D8C8}"/>
                  </a:ext>
                </a:extLst>
              </p:cNvPr>
              <p:cNvSpPr/>
              <p:nvPr/>
            </p:nvSpPr>
            <p:spPr>
              <a:xfrm>
                <a:off x="5592" y="4002"/>
                <a:ext cx="1848" cy="883"/>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B2CB2F2-CDB6-45D1-AE62-9BDF80CE8D86}"/>
                  </a:ext>
                </a:extLst>
              </p:cNvPr>
              <p:cNvSpPr/>
              <p:nvPr/>
            </p:nvSpPr>
            <p:spPr>
              <a:xfrm>
                <a:off x="3951" y="5485"/>
                <a:ext cx="1848" cy="883"/>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30CD074-BD43-4A16-BEB9-613EEF36EA5B}"/>
                  </a:ext>
                </a:extLst>
              </p:cNvPr>
              <p:cNvSpPr/>
              <p:nvPr/>
            </p:nvSpPr>
            <p:spPr>
              <a:xfrm>
                <a:off x="11963" y="4047"/>
                <a:ext cx="1848" cy="883"/>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9BA6238-F2DC-4DA5-8374-AA3D70CB4547}"/>
                  </a:ext>
                </a:extLst>
              </p:cNvPr>
              <p:cNvSpPr/>
              <p:nvPr/>
            </p:nvSpPr>
            <p:spPr>
              <a:xfrm>
                <a:off x="13765" y="5508"/>
                <a:ext cx="1848" cy="883"/>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99B80F8-2F5B-4FCD-913B-C645924CEFB7}"/>
                  </a:ext>
                </a:extLst>
              </p:cNvPr>
              <p:cNvSpPr/>
              <p:nvPr/>
            </p:nvSpPr>
            <p:spPr>
              <a:xfrm>
                <a:off x="5907" y="7119"/>
                <a:ext cx="1049" cy="806"/>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FC13002-3261-44B6-84EA-CEE8A8D70C30}"/>
                  </a:ext>
                </a:extLst>
              </p:cNvPr>
              <p:cNvSpPr/>
              <p:nvPr/>
            </p:nvSpPr>
            <p:spPr>
              <a:xfrm>
                <a:off x="6952" y="7119"/>
                <a:ext cx="1049" cy="806"/>
              </a:xfrm>
              <a:prstGeom prst="rect">
                <a:avLst/>
              </a:prstGeom>
              <a:gradFill>
                <a:gsLst>
                  <a:gs pos="0">
                    <a:schemeClr val="bg1">
                      <a:lumMod val="95000"/>
                    </a:schemeClr>
                  </a:gs>
                  <a:gs pos="45000">
                    <a:srgbClr val="A4B3DD">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DB606A0C-532F-4EB4-A4BD-21C4DE31593D}"/>
                  </a:ext>
                </a:extLst>
              </p:cNvPr>
              <p:cNvSpPr/>
              <p:nvPr/>
            </p:nvSpPr>
            <p:spPr>
              <a:xfrm>
                <a:off x="8012" y="7119"/>
                <a:ext cx="1049" cy="806"/>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88D142B4-39AC-4F2C-8153-4D82C09FA2C6}"/>
                  </a:ext>
                </a:extLst>
              </p:cNvPr>
              <p:cNvSpPr/>
              <p:nvPr/>
            </p:nvSpPr>
            <p:spPr>
              <a:xfrm>
                <a:off x="9057" y="7119"/>
                <a:ext cx="1049" cy="806"/>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50ABFF74-B549-4716-9996-4BA9CD3750D1}"/>
                  </a:ext>
                </a:extLst>
              </p:cNvPr>
              <p:cNvSpPr/>
              <p:nvPr/>
            </p:nvSpPr>
            <p:spPr>
              <a:xfrm>
                <a:off x="10102" y="7119"/>
                <a:ext cx="1049" cy="806"/>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2BBBFAD-A0DE-4E59-B2F7-2253C4D16AA1}"/>
                  </a:ext>
                </a:extLst>
              </p:cNvPr>
              <p:cNvSpPr/>
              <p:nvPr/>
            </p:nvSpPr>
            <p:spPr>
              <a:xfrm>
                <a:off x="11147" y="7119"/>
                <a:ext cx="1049" cy="806"/>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B51C453B-8320-42DD-BBD6-E7979B8B5C98}"/>
                  </a:ext>
                </a:extLst>
              </p:cNvPr>
              <p:cNvGrpSpPr/>
              <p:nvPr/>
            </p:nvGrpSpPr>
            <p:grpSpPr>
              <a:xfrm>
                <a:off x="2764" y="2587"/>
                <a:ext cx="14001" cy="5905"/>
                <a:chOff x="2762" y="2565"/>
                <a:chExt cx="14001" cy="5905"/>
              </a:xfrm>
            </p:grpSpPr>
            <p:grpSp>
              <p:nvGrpSpPr>
                <p:cNvPr id="34" name="组合 33">
                  <a:extLst>
                    <a:ext uri="{FF2B5EF4-FFF2-40B4-BE49-F238E27FC236}">
                      <a16:creationId xmlns:a16="http://schemas.microsoft.com/office/drawing/2014/main" id="{90D90B3C-7D9D-4EFD-B648-C7F09B1DFF04}"/>
                    </a:ext>
                  </a:extLst>
                </p:cNvPr>
                <p:cNvGrpSpPr/>
                <p:nvPr/>
              </p:nvGrpSpPr>
              <p:grpSpPr>
                <a:xfrm>
                  <a:off x="7440" y="2565"/>
                  <a:ext cx="928" cy="399"/>
                  <a:chOff x="7440" y="2565"/>
                  <a:chExt cx="928" cy="399"/>
                </a:xfrm>
              </p:grpSpPr>
              <p:sp>
                <p:nvSpPr>
                  <p:cNvPr id="103" name="矩形 102">
                    <a:extLst>
                      <a:ext uri="{FF2B5EF4-FFF2-40B4-BE49-F238E27FC236}">
                        <a16:creationId xmlns:a16="http://schemas.microsoft.com/office/drawing/2014/main" id="{ED4BF436-9525-47B8-B2FC-B0EEB5CC1773}"/>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104" name="文本框 103">
                    <a:extLst>
                      <a:ext uri="{FF2B5EF4-FFF2-40B4-BE49-F238E27FC236}">
                        <a16:creationId xmlns:a16="http://schemas.microsoft.com/office/drawing/2014/main" id="{015E9FE2-8F11-4573-A49E-02EF369B9E07}"/>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block1</a:t>
                    </a:r>
                    <a:endParaRPr lang="en-US" altLang="zh-CN" sz="1200">
                      <a:solidFill>
                        <a:schemeClr val="tx1"/>
                      </a:solidFill>
                    </a:endParaRPr>
                  </a:p>
                </p:txBody>
              </p:sp>
            </p:grpSp>
            <p:grpSp>
              <p:nvGrpSpPr>
                <p:cNvPr id="35" name="组合 34">
                  <a:extLst>
                    <a:ext uri="{FF2B5EF4-FFF2-40B4-BE49-F238E27FC236}">
                      <a16:creationId xmlns:a16="http://schemas.microsoft.com/office/drawing/2014/main" id="{C025A5AD-7F21-4342-9290-B3F100450EF4}"/>
                    </a:ext>
                  </a:extLst>
                </p:cNvPr>
                <p:cNvGrpSpPr/>
                <p:nvPr/>
              </p:nvGrpSpPr>
              <p:grpSpPr>
                <a:xfrm>
                  <a:off x="7460" y="3020"/>
                  <a:ext cx="928" cy="399"/>
                  <a:chOff x="7440" y="2565"/>
                  <a:chExt cx="928" cy="399"/>
                </a:xfrm>
              </p:grpSpPr>
              <p:sp>
                <p:nvSpPr>
                  <p:cNvPr id="101" name="矩形 100">
                    <a:extLst>
                      <a:ext uri="{FF2B5EF4-FFF2-40B4-BE49-F238E27FC236}">
                        <a16:creationId xmlns:a16="http://schemas.microsoft.com/office/drawing/2014/main" id="{0C3F49AD-5B52-46C1-88E1-B7A9B5657F86}"/>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102" name="文本框 101">
                    <a:extLst>
                      <a:ext uri="{FF2B5EF4-FFF2-40B4-BE49-F238E27FC236}">
                        <a16:creationId xmlns:a16="http://schemas.microsoft.com/office/drawing/2014/main" id="{56C83DA4-B910-477D-8796-4AFE14D49FF2}"/>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block3</a:t>
                    </a:r>
                    <a:endParaRPr lang="en-US" altLang="zh-CN" sz="1200">
                      <a:solidFill>
                        <a:schemeClr val="tx1"/>
                      </a:solidFill>
                    </a:endParaRPr>
                  </a:p>
                </p:txBody>
              </p:sp>
            </p:grpSp>
            <p:grpSp>
              <p:nvGrpSpPr>
                <p:cNvPr id="36" name="组合 35">
                  <a:extLst>
                    <a:ext uri="{FF2B5EF4-FFF2-40B4-BE49-F238E27FC236}">
                      <a16:creationId xmlns:a16="http://schemas.microsoft.com/office/drawing/2014/main" id="{8A270068-A8CA-4365-ACFF-664431B5B388}"/>
                    </a:ext>
                  </a:extLst>
                </p:cNvPr>
                <p:cNvGrpSpPr/>
                <p:nvPr/>
              </p:nvGrpSpPr>
              <p:grpSpPr>
                <a:xfrm>
                  <a:off x="8360" y="2765"/>
                  <a:ext cx="928" cy="399"/>
                  <a:chOff x="7440" y="2565"/>
                  <a:chExt cx="928" cy="399"/>
                </a:xfrm>
              </p:grpSpPr>
              <p:sp>
                <p:nvSpPr>
                  <p:cNvPr id="99" name="矩形 98">
                    <a:extLst>
                      <a:ext uri="{FF2B5EF4-FFF2-40B4-BE49-F238E27FC236}">
                        <a16:creationId xmlns:a16="http://schemas.microsoft.com/office/drawing/2014/main" id="{2AD4C2FF-FEA8-4CD3-9130-280535CB905B}"/>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100" name="文本框 99">
                    <a:extLst>
                      <a:ext uri="{FF2B5EF4-FFF2-40B4-BE49-F238E27FC236}">
                        <a16:creationId xmlns:a16="http://schemas.microsoft.com/office/drawing/2014/main" id="{78E5717F-C888-4295-A51E-70E5EE1ACA78}"/>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block5</a:t>
                    </a:r>
                    <a:endParaRPr lang="en-US" altLang="zh-CN" sz="1200">
                      <a:solidFill>
                        <a:schemeClr val="tx1"/>
                      </a:solidFill>
                    </a:endParaRPr>
                  </a:p>
                </p:txBody>
              </p:sp>
            </p:grpSp>
            <p:sp>
              <p:nvSpPr>
                <p:cNvPr id="37" name="文本框 36">
                  <a:extLst>
                    <a:ext uri="{FF2B5EF4-FFF2-40B4-BE49-F238E27FC236}">
                      <a16:creationId xmlns:a16="http://schemas.microsoft.com/office/drawing/2014/main" id="{06D63963-929B-437A-BE87-F0712E6E0145}"/>
                    </a:ext>
                  </a:extLst>
                </p:cNvPr>
                <p:cNvSpPr txBox="1"/>
                <p:nvPr/>
              </p:nvSpPr>
              <p:spPr>
                <a:xfrm>
                  <a:off x="6266" y="2900"/>
                  <a:ext cx="1210" cy="348"/>
                </a:xfrm>
                <a:prstGeom prst="rect">
                  <a:avLst/>
                </a:prstGeom>
                <a:noFill/>
              </p:spPr>
              <p:txBody>
                <a:bodyPr wrap="square" rtlCol="0">
                  <a:spAutoFit/>
                </a:bodyPr>
                <a:lstStyle/>
                <a:p>
                  <a:r>
                    <a:rPr lang="en-US" altLang="zh-CN" sz="1000"/>
                    <a:t>DataNode3</a:t>
                  </a:r>
                </a:p>
              </p:txBody>
            </p:sp>
            <p:grpSp>
              <p:nvGrpSpPr>
                <p:cNvPr id="38" name="组合 37">
                  <a:extLst>
                    <a:ext uri="{FF2B5EF4-FFF2-40B4-BE49-F238E27FC236}">
                      <a16:creationId xmlns:a16="http://schemas.microsoft.com/office/drawing/2014/main" id="{D6F553B5-FB1D-4D15-8668-2ED92FD6891B}"/>
                    </a:ext>
                  </a:extLst>
                </p:cNvPr>
                <p:cNvGrpSpPr/>
                <p:nvPr/>
              </p:nvGrpSpPr>
              <p:grpSpPr>
                <a:xfrm>
                  <a:off x="10100" y="2572"/>
                  <a:ext cx="928" cy="399"/>
                  <a:chOff x="7440" y="2565"/>
                  <a:chExt cx="928" cy="399"/>
                </a:xfrm>
              </p:grpSpPr>
              <p:sp>
                <p:nvSpPr>
                  <p:cNvPr id="97" name="矩形 96">
                    <a:extLst>
                      <a:ext uri="{FF2B5EF4-FFF2-40B4-BE49-F238E27FC236}">
                        <a16:creationId xmlns:a16="http://schemas.microsoft.com/office/drawing/2014/main" id="{920D0BCB-A6DD-464F-9018-B5449098E88A}"/>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98" name="文本框 97">
                    <a:extLst>
                      <a:ext uri="{FF2B5EF4-FFF2-40B4-BE49-F238E27FC236}">
                        <a16:creationId xmlns:a16="http://schemas.microsoft.com/office/drawing/2014/main" id="{A803F89F-68EA-4072-994E-108F79137FB3}"/>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block2</a:t>
                    </a:r>
                    <a:endParaRPr lang="en-US" altLang="zh-CN" sz="1200">
                      <a:solidFill>
                        <a:schemeClr val="tx1"/>
                      </a:solidFill>
                    </a:endParaRPr>
                  </a:p>
                </p:txBody>
              </p:sp>
            </p:grpSp>
            <p:grpSp>
              <p:nvGrpSpPr>
                <p:cNvPr id="39" name="组合 38">
                  <a:extLst>
                    <a:ext uri="{FF2B5EF4-FFF2-40B4-BE49-F238E27FC236}">
                      <a16:creationId xmlns:a16="http://schemas.microsoft.com/office/drawing/2014/main" id="{1ED00525-6E40-4922-807B-C5D8B62F2F5E}"/>
                    </a:ext>
                  </a:extLst>
                </p:cNvPr>
                <p:cNvGrpSpPr/>
                <p:nvPr/>
              </p:nvGrpSpPr>
              <p:grpSpPr>
                <a:xfrm>
                  <a:off x="10120" y="3027"/>
                  <a:ext cx="928" cy="399"/>
                  <a:chOff x="7440" y="2565"/>
                  <a:chExt cx="928" cy="399"/>
                </a:xfrm>
              </p:grpSpPr>
              <p:sp>
                <p:nvSpPr>
                  <p:cNvPr id="95" name="矩形 94">
                    <a:extLst>
                      <a:ext uri="{FF2B5EF4-FFF2-40B4-BE49-F238E27FC236}">
                        <a16:creationId xmlns:a16="http://schemas.microsoft.com/office/drawing/2014/main" id="{9CFC1BBD-9CBA-4A05-A283-8040F6D62DA7}"/>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96" name="文本框 95">
                    <a:extLst>
                      <a:ext uri="{FF2B5EF4-FFF2-40B4-BE49-F238E27FC236}">
                        <a16:creationId xmlns:a16="http://schemas.microsoft.com/office/drawing/2014/main" id="{DD7BD43A-7CDF-470C-A06A-BD3C15733AB8}"/>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block3</a:t>
                    </a:r>
                    <a:endParaRPr lang="en-US" altLang="zh-CN" sz="1200">
                      <a:solidFill>
                        <a:schemeClr val="tx1"/>
                      </a:solidFill>
                    </a:endParaRPr>
                  </a:p>
                </p:txBody>
              </p:sp>
            </p:grpSp>
            <p:grpSp>
              <p:nvGrpSpPr>
                <p:cNvPr id="40" name="组合 39">
                  <a:extLst>
                    <a:ext uri="{FF2B5EF4-FFF2-40B4-BE49-F238E27FC236}">
                      <a16:creationId xmlns:a16="http://schemas.microsoft.com/office/drawing/2014/main" id="{4ADE5E6E-E6E5-408D-BD84-63E0DF907E82}"/>
                    </a:ext>
                  </a:extLst>
                </p:cNvPr>
                <p:cNvGrpSpPr/>
                <p:nvPr/>
              </p:nvGrpSpPr>
              <p:grpSpPr>
                <a:xfrm>
                  <a:off x="11020" y="2827"/>
                  <a:ext cx="928" cy="392"/>
                  <a:chOff x="7440" y="2620"/>
                  <a:chExt cx="928" cy="392"/>
                </a:xfrm>
              </p:grpSpPr>
              <p:sp>
                <p:nvSpPr>
                  <p:cNvPr id="93" name="矩形 92">
                    <a:extLst>
                      <a:ext uri="{FF2B5EF4-FFF2-40B4-BE49-F238E27FC236}">
                        <a16:creationId xmlns:a16="http://schemas.microsoft.com/office/drawing/2014/main" id="{D9648F8F-0F7C-4DA4-A09F-C79EC23994C1}"/>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94" name="文本框 93">
                    <a:extLst>
                      <a:ext uri="{FF2B5EF4-FFF2-40B4-BE49-F238E27FC236}">
                        <a16:creationId xmlns:a16="http://schemas.microsoft.com/office/drawing/2014/main" id="{BB59C68F-2011-4B6A-9C8F-D5DC04C31879}"/>
                      </a:ext>
                    </a:extLst>
                  </p:cNvPr>
                  <p:cNvSpPr txBox="1"/>
                  <p:nvPr/>
                </p:nvSpPr>
                <p:spPr>
                  <a:xfrm>
                    <a:off x="7440" y="2620"/>
                    <a:ext cx="928" cy="392"/>
                  </a:xfrm>
                  <a:prstGeom prst="rect">
                    <a:avLst/>
                  </a:prstGeom>
                  <a:noFill/>
                </p:spPr>
                <p:txBody>
                  <a:bodyPr wrap="square" rtlCol="0">
                    <a:spAutoFit/>
                  </a:bodyPr>
                  <a:lstStyle/>
                  <a:p>
                    <a:pPr algn="l"/>
                    <a:r>
                      <a:rPr lang="en-US" altLang="zh-CN" sz="1200">
                        <a:sym typeface="+mn-ea"/>
                      </a:rPr>
                      <a:t>block6</a:t>
                    </a:r>
                    <a:endParaRPr lang="en-US" altLang="zh-CN" sz="1200">
                      <a:solidFill>
                        <a:schemeClr val="tx1"/>
                      </a:solidFill>
                    </a:endParaRPr>
                  </a:p>
                </p:txBody>
              </p:sp>
            </p:grpSp>
            <p:sp>
              <p:nvSpPr>
                <p:cNvPr id="41" name="文本框 40">
                  <a:extLst>
                    <a:ext uri="{FF2B5EF4-FFF2-40B4-BE49-F238E27FC236}">
                      <a16:creationId xmlns:a16="http://schemas.microsoft.com/office/drawing/2014/main" id="{5EC4913F-CD04-45FE-91C8-7A3E15B7FF02}"/>
                    </a:ext>
                  </a:extLst>
                </p:cNvPr>
                <p:cNvSpPr txBox="1"/>
                <p:nvPr/>
              </p:nvSpPr>
              <p:spPr>
                <a:xfrm>
                  <a:off x="11903" y="2866"/>
                  <a:ext cx="1210" cy="348"/>
                </a:xfrm>
                <a:prstGeom prst="rect">
                  <a:avLst/>
                </a:prstGeom>
                <a:noFill/>
              </p:spPr>
              <p:txBody>
                <a:bodyPr wrap="square" rtlCol="0">
                  <a:spAutoFit/>
                </a:bodyPr>
                <a:lstStyle/>
                <a:p>
                  <a:r>
                    <a:rPr lang="en-US" altLang="zh-CN" sz="1000"/>
                    <a:t>DataNode4</a:t>
                  </a:r>
                </a:p>
              </p:txBody>
            </p:sp>
            <p:grpSp>
              <p:nvGrpSpPr>
                <p:cNvPr id="42" name="组合 41">
                  <a:extLst>
                    <a:ext uri="{FF2B5EF4-FFF2-40B4-BE49-F238E27FC236}">
                      <a16:creationId xmlns:a16="http://schemas.microsoft.com/office/drawing/2014/main" id="{C8C1054A-882D-4877-9292-C47EF496612C}"/>
                    </a:ext>
                  </a:extLst>
                </p:cNvPr>
                <p:cNvGrpSpPr/>
                <p:nvPr/>
              </p:nvGrpSpPr>
              <p:grpSpPr>
                <a:xfrm>
                  <a:off x="5577" y="3957"/>
                  <a:ext cx="928" cy="399"/>
                  <a:chOff x="7440" y="2565"/>
                  <a:chExt cx="928" cy="399"/>
                </a:xfrm>
              </p:grpSpPr>
              <p:sp>
                <p:nvSpPr>
                  <p:cNvPr id="91" name="矩形 90">
                    <a:extLst>
                      <a:ext uri="{FF2B5EF4-FFF2-40B4-BE49-F238E27FC236}">
                        <a16:creationId xmlns:a16="http://schemas.microsoft.com/office/drawing/2014/main" id="{00035655-F08B-4A55-B7C0-1891886EB7A0}"/>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92" name="文本框 91">
                    <a:extLst>
                      <a:ext uri="{FF2B5EF4-FFF2-40B4-BE49-F238E27FC236}">
                        <a16:creationId xmlns:a16="http://schemas.microsoft.com/office/drawing/2014/main" id="{02BBD296-E901-457D-B3C5-4DCF0BCD23CE}"/>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block1</a:t>
                    </a:r>
                    <a:endParaRPr lang="en-US" altLang="zh-CN" sz="1200">
                      <a:solidFill>
                        <a:schemeClr val="tx1"/>
                      </a:solidFill>
                    </a:endParaRPr>
                  </a:p>
                </p:txBody>
              </p:sp>
            </p:grpSp>
            <p:grpSp>
              <p:nvGrpSpPr>
                <p:cNvPr id="43" name="组合 42">
                  <a:extLst>
                    <a:ext uri="{FF2B5EF4-FFF2-40B4-BE49-F238E27FC236}">
                      <a16:creationId xmlns:a16="http://schemas.microsoft.com/office/drawing/2014/main" id="{47C3CEFD-FCCA-443F-9272-F6F17173B4ED}"/>
                    </a:ext>
                  </a:extLst>
                </p:cNvPr>
                <p:cNvGrpSpPr/>
                <p:nvPr/>
              </p:nvGrpSpPr>
              <p:grpSpPr>
                <a:xfrm>
                  <a:off x="5597" y="4412"/>
                  <a:ext cx="928" cy="399"/>
                  <a:chOff x="7440" y="2565"/>
                  <a:chExt cx="928" cy="399"/>
                </a:xfrm>
              </p:grpSpPr>
              <p:sp>
                <p:nvSpPr>
                  <p:cNvPr id="89" name="矩形 88">
                    <a:extLst>
                      <a:ext uri="{FF2B5EF4-FFF2-40B4-BE49-F238E27FC236}">
                        <a16:creationId xmlns:a16="http://schemas.microsoft.com/office/drawing/2014/main" id="{A0FE87C9-771C-4384-907B-94386D9F22EC}"/>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90" name="文本框 89">
                    <a:extLst>
                      <a:ext uri="{FF2B5EF4-FFF2-40B4-BE49-F238E27FC236}">
                        <a16:creationId xmlns:a16="http://schemas.microsoft.com/office/drawing/2014/main" id="{BFB7182C-664D-4DF4-8AF5-02FB0EEE3411}"/>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block3</a:t>
                    </a:r>
                    <a:endParaRPr lang="en-US" altLang="zh-CN" sz="1200">
                      <a:solidFill>
                        <a:schemeClr val="tx1"/>
                      </a:solidFill>
                    </a:endParaRPr>
                  </a:p>
                </p:txBody>
              </p:sp>
            </p:grpSp>
            <p:grpSp>
              <p:nvGrpSpPr>
                <p:cNvPr id="44" name="组合 43">
                  <a:extLst>
                    <a:ext uri="{FF2B5EF4-FFF2-40B4-BE49-F238E27FC236}">
                      <a16:creationId xmlns:a16="http://schemas.microsoft.com/office/drawing/2014/main" id="{5C4BD254-35FA-4450-B2D8-F37DB56124ED}"/>
                    </a:ext>
                  </a:extLst>
                </p:cNvPr>
                <p:cNvGrpSpPr/>
                <p:nvPr/>
              </p:nvGrpSpPr>
              <p:grpSpPr>
                <a:xfrm>
                  <a:off x="6497" y="4157"/>
                  <a:ext cx="928" cy="399"/>
                  <a:chOff x="7440" y="2565"/>
                  <a:chExt cx="928" cy="399"/>
                </a:xfrm>
              </p:grpSpPr>
              <p:sp>
                <p:nvSpPr>
                  <p:cNvPr id="87" name="矩形 86">
                    <a:extLst>
                      <a:ext uri="{FF2B5EF4-FFF2-40B4-BE49-F238E27FC236}">
                        <a16:creationId xmlns:a16="http://schemas.microsoft.com/office/drawing/2014/main" id="{2D62ED29-97EE-44FA-8188-A77F34E8BDDC}"/>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88" name="文本框 87">
                    <a:extLst>
                      <a:ext uri="{FF2B5EF4-FFF2-40B4-BE49-F238E27FC236}">
                        <a16:creationId xmlns:a16="http://schemas.microsoft.com/office/drawing/2014/main" id="{4F5D50B0-B187-4777-8391-5C9363F1BBB9}"/>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block5</a:t>
                    </a:r>
                    <a:endParaRPr lang="en-US" altLang="zh-CN" sz="1200">
                      <a:solidFill>
                        <a:schemeClr val="tx1"/>
                      </a:solidFill>
                    </a:endParaRPr>
                  </a:p>
                </p:txBody>
              </p:sp>
            </p:grpSp>
            <p:sp>
              <p:nvSpPr>
                <p:cNvPr id="45" name="文本框 44">
                  <a:extLst>
                    <a:ext uri="{FF2B5EF4-FFF2-40B4-BE49-F238E27FC236}">
                      <a16:creationId xmlns:a16="http://schemas.microsoft.com/office/drawing/2014/main" id="{E0F5AC0C-D465-4AB7-8D98-5522C2DF50DE}"/>
                    </a:ext>
                  </a:extLst>
                </p:cNvPr>
                <p:cNvSpPr txBox="1"/>
                <p:nvPr/>
              </p:nvSpPr>
              <p:spPr>
                <a:xfrm>
                  <a:off x="4403" y="4292"/>
                  <a:ext cx="1210" cy="348"/>
                </a:xfrm>
                <a:prstGeom prst="rect">
                  <a:avLst/>
                </a:prstGeom>
                <a:noFill/>
              </p:spPr>
              <p:txBody>
                <a:bodyPr wrap="square" rtlCol="0">
                  <a:spAutoFit/>
                </a:bodyPr>
                <a:lstStyle/>
                <a:p>
                  <a:r>
                    <a:rPr lang="en-US" altLang="zh-CN" sz="1000"/>
                    <a:t>DataNode2</a:t>
                  </a:r>
                </a:p>
              </p:txBody>
            </p:sp>
            <p:grpSp>
              <p:nvGrpSpPr>
                <p:cNvPr id="46" name="组合 45">
                  <a:extLst>
                    <a:ext uri="{FF2B5EF4-FFF2-40B4-BE49-F238E27FC236}">
                      <a16:creationId xmlns:a16="http://schemas.microsoft.com/office/drawing/2014/main" id="{57FCECD9-FDBC-4BF6-8256-4BD6B7143B08}"/>
                    </a:ext>
                  </a:extLst>
                </p:cNvPr>
                <p:cNvGrpSpPr/>
                <p:nvPr/>
              </p:nvGrpSpPr>
              <p:grpSpPr>
                <a:xfrm>
                  <a:off x="3936" y="5440"/>
                  <a:ext cx="928" cy="399"/>
                  <a:chOff x="7440" y="2565"/>
                  <a:chExt cx="928" cy="399"/>
                </a:xfrm>
              </p:grpSpPr>
              <p:sp>
                <p:nvSpPr>
                  <p:cNvPr id="85" name="矩形 84">
                    <a:extLst>
                      <a:ext uri="{FF2B5EF4-FFF2-40B4-BE49-F238E27FC236}">
                        <a16:creationId xmlns:a16="http://schemas.microsoft.com/office/drawing/2014/main" id="{3E68DC96-CB9E-4C14-9373-CE8FC0AF3301}"/>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86" name="文本框 85">
                    <a:extLst>
                      <a:ext uri="{FF2B5EF4-FFF2-40B4-BE49-F238E27FC236}">
                        <a16:creationId xmlns:a16="http://schemas.microsoft.com/office/drawing/2014/main" id="{B8DBBCC9-F414-4AD7-B436-56CFB4BB75B5}"/>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block1</a:t>
                    </a:r>
                    <a:endParaRPr lang="en-US" altLang="zh-CN" sz="1200">
                      <a:solidFill>
                        <a:schemeClr val="tx1"/>
                      </a:solidFill>
                    </a:endParaRPr>
                  </a:p>
                </p:txBody>
              </p:sp>
            </p:grpSp>
            <p:grpSp>
              <p:nvGrpSpPr>
                <p:cNvPr id="47" name="组合 46">
                  <a:extLst>
                    <a:ext uri="{FF2B5EF4-FFF2-40B4-BE49-F238E27FC236}">
                      <a16:creationId xmlns:a16="http://schemas.microsoft.com/office/drawing/2014/main" id="{CD9553CD-B24E-405D-AF5C-B1596FD7AFB6}"/>
                    </a:ext>
                  </a:extLst>
                </p:cNvPr>
                <p:cNvGrpSpPr/>
                <p:nvPr/>
              </p:nvGrpSpPr>
              <p:grpSpPr>
                <a:xfrm>
                  <a:off x="3956" y="5895"/>
                  <a:ext cx="928" cy="399"/>
                  <a:chOff x="7440" y="2565"/>
                  <a:chExt cx="928" cy="399"/>
                </a:xfrm>
              </p:grpSpPr>
              <p:sp>
                <p:nvSpPr>
                  <p:cNvPr id="83" name="矩形 82">
                    <a:extLst>
                      <a:ext uri="{FF2B5EF4-FFF2-40B4-BE49-F238E27FC236}">
                        <a16:creationId xmlns:a16="http://schemas.microsoft.com/office/drawing/2014/main" id="{4D12330D-EC6A-4818-B155-AFC8D690FDCD}"/>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84" name="文本框 83">
                    <a:extLst>
                      <a:ext uri="{FF2B5EF4-FFF2-40B4-BE49-F238E27FC236}">
                        <a16:creationId xmlns:a16="http://schemas.microsoft.com/office/drawing/2014/main" id="{3E48EED6-80E4-4232-BB19-637B7A5F2626}"/>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block4</a:t>
                    </a:r>
                    <a:endParaRPr lang="en-US" altLang="zh-CN" sz="1200">
                      <a:solidFill>
                        <a:schemeClr val="tx1"/>
                      </a:solidFill>
                    </a:endParaRPr>
                  </a:p>
                </p:txBody>
              </p:sp>
            </p:grpSp>
            <p:grpSp>
              <p:nvGrpSpPr>
                <p:cNvPr id="48" name="组合 47">
                  <a:extLst>
                    <a:ext uri="{FF2B5EF4-FFF2-40B4-BE49-F238E27FC236}">
                      <a16:creationId xmlns:a16="http://schemas.microsoft.com/office/drawing/2014/main" id="{EFC02988-9009-4688-B8FC-B4B9760321E7}"/>
                    </a:ext>
                  </a:extLst>
                </p:cNvPr>
                <p:cNvGrpSpPr/>
                <p:nvPr/>
              </p:nvGrpSpPr>
              <p:grpSpPr>
                <a:xfrm>
                  <a:off x="4856" y="5640"/>
                  <a:ext cx="928" cy="399"/>
                  <a:chOff x="7440" y="2565"/>
                  <a:chExt cx="928" cy="399"/>
                </a:xfrm>
              </p:grpSpPr>
              <p:sp>
                <p:nvSpPr>
                  <p:cNvPr id="81" name="矩形 80">
                    <a:extLst>
                      <a:ext uri="{FF2B5EF4-FFF2-40B4-BE49-F238E27FC236}">
                        <a16:creationId xmlns:a16="http://schemas.microsoft.com/office/drawing/2014/main" id="{FA8DED6E-53CC-4139-9E88-796B32F720DA}"/>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82" name="文本框 81">
                    <a:extLst>
                      <a:ext uri="{FF2B5EF4-FFF2-40B4-BE49-F238E27FC236}">
                        <a16:creationId xmlns:a16="http://schemas.microsoft.com/office/drawing/2014/main" id="{994DE784-288F-474A-9FDE-2CB479F02B20}"/>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block5</a:t>
                    </a:r>
                    <a:endParaRPr lang="en-US" altLang="zh-CN" sz="1200">
                      <a:solidFill>
                        <a:schemeClr val="tx1"/>
                      </a:solidFill>
                    </a:endParaRPr>
                  </a:p>
                </p:txBody>
              </p:sp>
            </p:grpSp>
            <p:sp>
              <p:nvSpPr>
                <p:cNvPr id="49" name="文本框 48">
                  <a:extLst>
                    <a:ext uri="{FF2B5EF4-FFF2-40B4-BE49-F238E27FC236}">
                      <a16:creationId xmlns:a16="http://schemas.microsoft.com/office/drawing/2014/main" id="{DCE028A2-C190-4E97-9C29-C8B1FD049FA7}"/>
                    </a:ext>
                  </a:extLst>
                </p:cNvPr>
                <p:cNvSpPr txBox="1"/>
                <p:nvPr/>
              </p:nvSpPr>
              <p:spPr>
                <a:xfrm>
                  <a:off x="2762" y="5775"/>
                  <a:ext cx="1210" cy="348"/>
                </a:xfrm>
                <a:prstGeom prst="rect">
                  <a:avLst/>
                </a:prstGeom>
                <a:noFill/>
              </p:spPr>
              <p:txBody>
                <a:bodyPr wrap="square" rtlCol="0">
                  <a:spAutoFit/>
                </a:bodyPr>
                <a:lstStyle/>
                <a:p>
                  <a:r>
                    <a:rPr lang="en-US" altLang="zh-CN" sz="1000"/>
                    <a:t>DataNode1</a:t>
                  </a:r>
                </a:p>
              </p:txBody>
            </p:sp>
            <p:grpSp>
              <p:nvGrpSpPr>
                <p:cNvPr id="50" name="组合 49">
                  <a:extLst>
                    <a:ext uri="{FF2B5EF4-FFF2-40B4-BE49-F238E27FC236}">
                      <a16:creationId xmlns:a16="http://schemas.microsoft.com/office/drawing/2014/main" id="{8181965D-FD05-4938-A055-49FFF44DE1E0}"/>
                    </a:ext>
                  </a:extLst>
                </p:cNvPr>
                <p:cNvGrpSpPr/>
                <p:nvPr/>
              </p:nvGrpSpPr>
              <p:grpSpPr>
                <a:xfrm>
                  <a:off x="11948" y="4002"/>
                  <a:ext cx="928" cy="399"/>
                  <a:chOff x="7440" y="2565"/>
                  <a:chExt cx="928" cy="399"/>
                </a:xfrm>
              </p:grpSpPr>
              <p:sp>
                <p:nvSpPr>
                  <p:cNvPr id="79" name="矩形 78">
                    <a:extLst>
                      <a:ext uri="{FF2B5EF4-FFF2-40B4-BE49-F238E27FC236}">
                        <a16:creationId xmlns:a16="http://schemas.microsoft.com/office/drawing/2014/main" id="{B274EA52-B9A5-48A5-8522-2C9536C2F7B2}"/>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80" name="文本框 79">
                    <a:extLst>
                      <a:ext uri="{FF2B5EF4-FFF2-40B4-BE49-F238E27FC236}">
                        <a16:creationId xmlns:a16="http://schemas.microsoft.com/office/drawing/2014/main" id="{F044E051-2ABC-4061-BFED-20F65C76E62C}"/>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block2</a:t>
                    </a:r>
                    <a:endParaRPr lang="en-US" altLang="zh-CN" sz="1200">
                      <a:solidFill>
                        <a:schemeClr val="tx1"/>
                      </a:solidFill>
                    </a:endParaRPr>
                  </a:p>
                </p:txBody>
              </p:sp>
            </p:grpSp>
            <p:grpSp>
              <p:nvGrpSpPr>
                <p:cNvPr id="51" name="组合 50">
                  <a:extLst>
                    <a:ext uri="{FF2B5EF4-FFF2-40B4-BE49-F238E27FC236}">
                      <a16:creationId xmlns:a16="http://schemas.microsoft.com/office/drawing/2014/main" id="{CC280C29-DAC5-4327-84A2-D6F19FA5BB8F}"/>
                    </a:ext>
                  </a:extLst>
                </p:cNvPr>
                <p:cNvGrpSpPr/>
                <p:nvPr/>
              </p:nvGrpSpPr>
              <p:grpSpPr>
                <a:xfrm>
                  <a:off x="11968" y="4457"/>
                  <a:ext cx="928" cy="399"/>
                  <a:chOff x="7440" y="2565"/>
                  <a:chExt cx="928" cy="399"/>
                </a:xfrm>
              </p:grpSpPr>
              <p:sp>
                <p:nvSpPr>
                  <p:cNvPr id="77" name="矩形 76">
                    <a:extLst>
                      <a:ext uri="{FF2B5EF4-FFF2-40B4-BE49-F238E27FC236}">
                        <a16:creationId xmlns:a16="http://schemas.microsoft.com/office/drawing/2014/main" id="{6ECE18D0-7DF5-4830-A831-342D711F20C6}"/>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78" name="文本框 77">
                    <a:extLst>
                      <a:ext uri="{FF2B5EF4-FFF2-40B4-BE49-F238E27FC236}">
                        <a16:creationId xmlns:a16="http://schemas.microsoft.com/office/drawing/2014/main" id="{2A5674FE-CFEC-4F53-8964-9B4FD61AC228}"/>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block4</a:t>
                    </a:r>
                    <a:endParaRPr lang="en-US" altLang="zh-CN" sz="1200">
                      <a:solidFill>
                        <a:schemeClr val="tx1"/>
                      </a:solidFill>
                    </a:endParaRPr>
                  </a:p>
                </p:txBody>
              </p:sp>
            </p:grpSp>
            <p:grpSp>
              <p:nvGrpSpPr>
                <p:cNvPr id="52" name="组合 51">
                  <a:extLst>
                    <a:ext uri="{FF2B5EF4-FFF2-40B4-BE49-F238E27FC236}">
                      <a16:creationId xmlns:a16="http://schemas.microsoft.com/office/drawing/2014/main" id="{B735102B-1F51-4D64-8779-21CB2FB2887A}"/>
                    </a:ext>
                  </a:extLst>
                </p:cNvPr>
                <p:cNvGrpSpPr/>
                <p:nvPr/>
              </p:nvGrpSpPr>
              <p:grpSpPr>
                <a:xfrm>
                  <a:off x="12868" y="4257"/>
                  <a:ext cx="928" cy="392"/>
                  <a:chOff x="7440" y="2620"/>
                  <a:chExt cx="928" cy="392"/>
                </a:xfrm>
              </p:grpSpPr>
              <p:sp>
                <p:nvSpPr>
                  <p:cNvPr id="75" name="矩形 74">
                    <a:extLst>
                      <a:ext uri="{FF2B5EF4-FFF2-40B4-BE49-F238E27FC236}">
                        <a16:creationId xmlns:a16="http://schemas.microsoft.com/office/drawing/2014/main" id="{AC66DDB2-0177-4B0E-8568-0F91D00BAE77}"/>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76" name="文本框 75">
                    <a:extLst>
                      <a:ext uri="{FF2B5EF4-FFF2-40B4-BE49-F238E27FC236}">
                        <a16:creationId xmlns:a16="http://schemas.microsoft.com/office/drawing/2014/main" id="{EBF981A7-975C-4BA0-8F48-9ECDAD675C94}"/>
                      </a:ext>
                    </a:extLst>
                  </p:cNvPr>
                  <p:cNvSpPr txBox="1"/>
                  <p:nvPr/>
                </p:nvSpPr>
                <p:spPr>
                  <a:xfrm>
                    <a:off x="7440" y="2620"/>
                    <a:ext cx="928" cy="392"/>
                  </a:xfrm>
                  <a:prstGeom prst="rect">
                    <a:avLst/>
                  </a:prstGeom>
                  <a:noFill/>
                </p:spPr>
                <p:txBody>
                  <a:bodyPr wrap="square" rtlCol="0">
                    <a:spAutoFit/>
                  </a:bodyPr>
                  <a:lstStyle/>
                  <a:p>
                    <a:pPr algn="l"/>
                    <a:r>
                      <a:rPr lang="en-US" altLang="zh-CN" sz="1200">
                        <a:sym typeface="+mn-ea"/>
                      </a:rPr>
                      <a:t>block6</a:t>
                    </a:r>
                    <a:endParaRPr lang="en-US" altLang="zh-CN" sz="1200">
                      <a:solidFill>
                        <a:schemeClr val="tx1"/>
                      </a:solidFill>
                    </a:endParaRPr>
                  </a:p>
                </p:txBody>
              </p:sp>
            </p:grpSp>
            <p:sp>
              <p:nvSpPr>
                <p:cNvPr id="53" name="文本框 52">
                  <a:extLst>
                    <a:ext uri="{FF2B5EF4-FFF2-40B4-BE49-F238E27FC236}">
                      <a16:creationId xmlns:a16="http://schemas.microsoft.com/office/drawing/2014/main" id="{7DA3D0A5-336D-47B4-A7E2-FF3EDA2B7B93}"/>
                    </a:ext>
                  </a:extLst>
                </p:cNvPr>
                <p:cNvSpPr txBox="1"/>
                <p:nvPr/>
              </p:nvSpPr>
              <p:spPr>
                <a:xfrm>
                  <a:off x="13751" y="4296"/>
                  <a:ext cx="1210" cy="348"/>
                </a:xfrm>
                <a:prstGeom prst="rect">
                  <a:avLst/>
                </a:prstGeom>
                <a:noFill/>
              </p:spPr>
              <p:txBody>
                <a:bodyPr wrap="square" rtlCol="0">
                  <a:spAutoFit/>
                </a:bodyPr>
                <a:lstStyle/>
                <a:p>
                  <a:r>
                    <a:rPr lang="en-US" altLang="zh-CN" sz="1000"/>
                    <a:t>DataNode5</a:t>
                  </a:r>
                </a:p>
              </p:txBody>
            </p:sp>
            <p:grpSp>
              <p:nvGrpSpPr>
                <p:cNvPr id="54" name="组合 53">
                  <a:extLst>
                    <a:ext uri="{FF2B5EF4-FFF2-40B4-BE49-F238E27FC236}">
                      <a16:creationId xmlns:a16="http://schemas.microsoft.com/office/drawing/2014/main" id="{04D4860C-C928-4431-A762-6E54289087F0}"/>
                    </a:ext>
                  </a:extLst>
                </p:cNvPr>
                <p:cNvGrpSpPr/>
                <p:nvPr/>
              </p:nvGrpSpPr>
              <p:grpSpPr>
                <a:xfrm>
                  <a:off x="13750" y="5463"/>
                  <a:ext cx="928" cy="399"/>
                  <a:chOff x="7440" y="2565"/>
                  <a:chExt cx="928" cy="399"/>
                </a:xfrm>
              </p:grpSpPr>
              <p:sp>
                <p:nvSpPr>
                  <p:cNvPr id="73" name="矩形 72">
                    <a:extLst>
                      <a:ext uri="{FF2B5EF4-FFF2-40B4-BE49-F238E27FC236}">
                        <a16:creationId xmlns:a16="http://schemas.microsoft.com/office/drawing/2014/main" id="{623B8212-8E3C-49F4-9BD8-5C48F7D7F244}"/>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74" name="文本框 73">
                    <a:extLst>
                      <a:ext uri="{FF2B5EF4-FFF2-40B4-BE49-F238E27FC236}">
                        <a16:creationId xmlns:a16="http://schemas.microsoft.com/office/drawing/2014/main" id="{6389BA20-5DE5-488C-8A7F-9FCFCE9CC5D0}"/>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block2</a:t>
                    </a:r>
                    <a:endParaRPr lang="en-US" altLang="zh-CN" sz="1200">
                      <a:solidFill>
                        <a:schemeClr val="tx1"/>
                      </a:solidFill>
                    </a:endParaRPr>
                  </a:p>
                </p:txBody>
              </p:sp>
            </p:grpSp>
            <p:grpSp>
              <p:nvGrpSpPr>
                <p:cNvPr id="55" name="组合 54">
                  <a:extLst>
                    <a:ext uri="{FF2B5EF4-FFF2-40B4-BE49-F238E27FC236}">
                      <a16:creationId xmlns:a16="http://schemas.microsoft.com/office/drawing/2014/main" id="{A4356800-2E1A-4BF0-B7CD-4B4520EFE4EA}"/>
                    </a:ext>
                  </a:extLst>
                </p:cNvPr>
                <p:cNvGrpSpPr/>
                <p:nvPr/>
              </p:nvGrpSpPr>
              <p:grpSpPr>
                <a:xfrm>
                  <a:off x="13770" y="5918"/>
                  <a:ext cx="928" cy="399"/>
                  <a:chOff x="7440" y="2565"/>
                  <a:chExt cx="928" cy="399"/>
                </a:xfrm>
              </p:grpSpPr>
              <p:sp>
                <p:nvSpPr>
                  <p:cNvPr id="71" name="矩形 70">
                    <a:extLst>
                      <a:ext uri="{FF2B5EF4-FFF2-40B4-BE49-F238E27FC236}">
                        <a16:creationId xmlns:a16="http://schemas.microsoft.com/office/drawing/2014/main" id="{0D50FAC9-EB85-4004-A523-A3E8ADBD2DAF}"/>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72" name="文本框 71">
                    <a:extLst>
                      <a:ext uri="{FF2B5EF4-FFF2-40B4-BE49-F238E27FC236}">
                        <a16:creationId xmlns:a16="http://schemas.microsoft.com/office/drawing/2014/main" id="{34D817B6-BFD8-4929-A635-137E05089214}"/>
                      </a:ext>
                    </a:extLst>
                  </p:cNvPr>
                  <p:cNvSpPr txBox="1"/>
                  <p:nvPr/>
                </p:nvSpPr>
                <p:spPr>
                  <a:xfrm>
                    <a:off x="7440" y="2565"/>
                    <a:ext cx="928" cy="392"/>
                  </a:xfrm>
                  <a:prstGeom prst="rect">
                    <a:avLst/>
                  </a:prstGeom>
                  <a:noFill/>
                </p:spPr>
                <p:txBody>
                  <a:bodyPr wrap="square" rtlCol="0">
                    <a:spAutoFit/>
                  </a:bodyPr>
                  <a:lstStyle/>
                  <a:p>
                    <a:pPr algn="l"/>
                    <a:r>
                      <a:rPr lang="en-US" altLang="zh-CN" sz="1200">
                        <a:sym typeface="+mn-ea"/>
                      </a:rPr>
                      <a:t>block4</a:t>
                    </a:r>
                    <a:endParaRPr lang="en-US" altLang="zh-CN" sz="1200">
                      <a:solidFill>
                        <a:schemeClr val="tx1"/>
                      </a:solidFill>
                    </a:endParaRPr>
                  </a:p>
                </p:txBody>
              </p:sp>
            </p:grpSp>
            <p:grpSp>
              <p:nvGrpSpPr>
                <p:cNvPr id="56" name="组合 55">
                  <a:extLst>
                    <a:ext uri="{FF2B5EF4-FFF2-40B4-BE49-F238E27FC236}">
                      <a16:creationId xmlns:a16="http://schemas.microsoft.com/office/drawing/2014/main" id="{50973DDE-4ACF-4D37-B957-974A76369E30}"/>
                    </a:ext>
                  </a:extLst>
                </p:cNvPr>
                <p:cNvGrpSpPr/>
                <p:nvPr/>
              </p:nvGrpSpPr>
              <p:grpSpPr>
                <a:xfrm>
                  <a:off x="14670" y="5684"/>
                  <a:ext cx="928" cy="392"/>
                  <a:chOff x="7440" y="2586"/>
                  <a:chExt cx="928" cy="392"/>
                </a:xfrm>
              </p:grpSpPr>
              <p:sp>
                <p:nvSpPr>
                  <p:cNvPr id="69" name="矩形 68">
                    <a:extLst>
                      <a:ext uri="{FF2B5EF4-FFF2-40B4-BE49-F238E27FC236}">
                        <a16:creationId xmlns:a16="http://schemas.microsoft.com/office/drawing/2014/main" id="{96A12C32-1E98-4B50-B423-E2F6506DAA0C}"/>
                      </a:ext>
                    </a:extLst>
                  </p:cNvPr>
                  <p:cNvSpPr/>
                  <p:nvPr/>
                </p:nvSpPr>
                <p:spPr>
                  <a:xfrm>
                    <a:off x="7500" y="2640"/>
                    <a:ext cx="822" cy="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a:solidFill>
                        <a:schemeClr val="tx1"/>
                      </a:solidFill>
                    </a:endParaRPr>
                  </a:p>
                </p:txBody>
              </p:sp>
              <p:sp>
                <p:nvSpPr>
                  <p:cNvPr id="70" name="文本框 69">
                    <a:extLst>
                      <a:ext uri="{FF2B5EF4-FFF2-40B4-BE49-F238E27FC236}">
                        <a16:creationId xmlns:a16="http://schemas.microsoft.com/office/drawing/2014/main" id="{61766B76-0158-49AA-AA37-4777933E5612}"/>
                      </a:ext>
                    </a:extLst>
                  </p:cNvPr>
                  <p:cNvSpPr txBox="1"/>
                  <p:nvPr/>
                </p:nvSpPr>
                <p:spPr>
                  <a:xfrm>
                    <a:off x="7440" y="2586"/>
                    <a:ext cx="928" cy="392"/>
                  </a:xfrm>
                  <a:prstGeom prst="rect">
                    <a:avLst/>
                  </a:prstGeom>
                  <a:noFill/>
                </p:spPr>
                <p:txBody>
                  <a:bodyPr wrap="square" rtlCol="0">
                    <a:spAutoFit/>
                  </a:bodyPr>
                  <a:lstStyle/>
                  <a:p>
                    <a:pPr algn="l"/>
                    <a:r>
                      <a:rPr lang="en-US" altLang="zh-CN" sz="1200">
                        <a:sym typeface="+mn-ea"/>
                      </a:rPr>
                      <a:t>block6</a:t>
                    </a:r>
                    <a:endParaRPr lang="en-US" altLang="zh-CN" sz="1200">
                      <a:solidFill>
                        <a:schemeClr val="tx1"/>
                      </a:solidFill>
                    </a:endParaRPr>
                  </a:p>
                </p:txBody>
              </p:sp>
            </p:grpSp>
            <p:sp>
              <p:nvSpPr>
                <p:cNvPr id="57" name="文本框 56">
                  <a:extLst>
                    <a:ext uri="{FF2B5EF4-FFF2-40B4-BE49-F238E27FC236}">
                      <a16:creationId xmlns:a16="http://schemas.microsoft.com/office/drawing/2014/main" id="{582C7BB6-C0BC-451C-B8D8-7FB6948AEA1B}"/>
                    </a:ext>
                  </a:extLst>
                </p:cNvPr>
                <p:cNvSpPr txBox="1"/>
                <p:nvPr/>
              </p:nvSpPr>
              <p:spPr>
                <a:xfrm>
                  <a:off x="15553" y="5757"/>
                  <a:ext cx="1210" cy="348"/>
                </a:xfrm>
                <a:prstGeom prst="rect">
                  <a:avLst/>
                </a:prstGeom>
                <a:noFill/>
              </p:spPr>
              <p:txBody>
                <a:bodyPr wrap="square" rtlCol="0">
                  <a:spAutoFit/>
                </a:bodyPr>
                <a:lstStyle/>
                <a:p>
                  <a:r>
                    <a:rPr lang="en-US" altLang="zh-CN" sz="1000"/>
                    <a:t>DataNode6</a:t>
                  </a:r>
                </a:p>
              </p:txBody>
            </p:sp>
            <p:sp>
              <p:nvSpPr>
                <p:cNvPr id="58" name="文本框 57">
                  <a:extLst>
                    <a:ext uri="{FF2B5EF4-FFF2-40B4-BE49-F238E27FC236}">
                      <a16:creationId xmlns:a16="http://schemas.microsoft.com/office/drawing/2014/main" id="{382471FE-EF83-42D7-955B-C5CA3AC204DC}"/>
                    </a:ext>
                  </a:extLst>
                </p:cNvPr>
                <p:cNvSpPr txBox="1"/>
                <p:nvPr/>
              </p:nvSpPr>
              <p:spPr>
                <a:xfrm>
                  <a:off x="5968" y="7304"/>
                  <a:ext cx="928" cy="392"/>
                </a:xfrm>
                <a:prstGeom prst="rect">
                  <a:avLst/>
                </a:prstGeom>
                <a:noFill/>
              </p:spPr>
              <p:txBody>
                <a:bodyPr wrap="square" rtlCol="0">
                  <a:spAutoFit/>
                </a:bodyPr>
                <a:lstStyle/>
                <a:p>
                  <a:pPr algn="l"/>
                  <a:r>
                    <a:rPr lang="en-US" altLang="zh-CN" sz="1200">
                      <a:sym typeface="+mn-ea"/>
                    </a:rPr>
                    <a:t>block1</a:t>
                  </a:r>
                  <a:endParaRPr lang="en-US" altLang="zh-CN" sz="1200">
                    <a:solidFill>
                      <a:schemeClr val="tx1"/>
                    </a:solidFill>
                  </a:endParaRPr>
                </a:p>
              </p:txBody>
            </p:sp>
            <p:sp>
              <p:nvSpPr>
                <p:cNvPr id="59" name="文本框 58">
                  <a:extLst>
                    <a:ext uri="{FF2B5EF4-FFF2-40B4-BE49-F238E27FC236}">
                      <a16:creationId xmlns:a16="http://schemas.microsoft.com/office/drawing/2014/main" id="{9D88BEC9-68C6-42E9-982E-D40D7CF08A51}"/>
                    </a:ext>
                  </a:extLst>
                </p:cNvPr>
                <p:cNvSpPr txBox="1"/>
                <p:nvPr/>
              </p:nvSpPr>
              <p:spPr>
                <a:xfrm>
                  <a:off x="7013" y="7304"/>
                  <a:ext cx="928" cy="392"/>
                </a:xfrm>
                <a:prstGeom prst="rect">
                  <a:avLst/>
                </a:prstGeom>
                <a:noFill/>
              </p:spPr>
              <p:txBody>
                <a:bodyPr wrap="square" rtlCol="0">
                  <a:spAutoFit/>
                </a:bodyPr>
                <a:lstStyle/>
                <a:p>
                  <a:pPr algn="l"/>
                  <a:r>
                    <a:rPr lang="en-US" altLang="zh-CN" sz="1200">
                      <a:sym typeface="+mn-ea"/>
                    </a:rPr>
                    <a:t>block2</a:t>
                  </a:r>
                  <a:endParaRPr lang="en-US" altLang="zh-CN" sz="1200">
                    <a:solidFill>
                      <a:schemeClr val="tx1"/>
                    </a:solidFill>
                  </a:endParaRPr>
                </a:p>
              </p:txBody>
            </p:sp>
            <p:sp>
              <p:nvSpPr>
                <p:cNvPr id="60" name="文本框 59">
                  <a:extLst>
                    <a:ext uri="{FF2B5EF4-FFF2-40B4-BE49-F238E27FC236}">
                      <a16:creationId xmlns:a16="http://schemas.microsoft.com/office/drawing/2014/main" id="{DA26D26C-B160-42D8-9CC7-8BF23BC140A3}"/>
                    </a:ext>
                  </a:extLst>
                </p:cNvPr>
                <p:cNvSpPr txBox="1"/>
                <p:nvPr/>
              </p:nvSpPr>
              <p:spPr>
                <a:xfrm>
                  <a:off x="8072" y="7304"/>
                  <a:ext cx="928" cy="392"/>
                </a:xfrm>
                <a:prstGeom prst="rect">
                  <a:avLst/>
                </a:prstGeom>
                <a:noFill/>
              </p:spPr>
              <p:txBody>
                <a:bodyPr wrap="square" rtlCol="0">
                  <a:spAutoFit/>
                </a:bodyPr>
                <a:lstStyle/>
                <a:p>
                  <a:pPr algn="l"/>
                  <a:r>
                    <a:rPr lang="en-US" altLang="zh-CN" sz="1200">
                      <a:sym typeface="+mn-ea"/>
                    </a:rPr>
                    <a:t>block3</a:t>
                  </a:r>
                  <a:endParaRPr lang="en-US" altLang="zh-CN" sz="1200">
                    <a:solidFill>
                      <a:schemeClr val="tx1"/>
                    </a:solidFill>
                  </a:endParaRPr>
                </a:p>
              </p:txBody>
            </p:sp>
            <p:sp>
              <p:nvSpPr>
                <p:cNvPr id="61" name="文本框 60">
                  <a:extLst>
                    <a:ext uri="{FF2B5EF4-FFF2-40B4-BE49-F238E27FC236}">
                      <a16:creationId xmlns:a16="http://schemas.microsoft.com/office/drawing/2014/main" id="{2A10015F-E2CB-4EEA-BC91-08CC0B16BFD6}"/>
                    </a:ext>
                  </a:extLst>
                </p:cNvPr>
                <p:cNvSpPr txBox="1"/>
                <p:nvPr/>
              </p:nvSpPr>
              <p:spPr>
                <a:xfrm>
                  <a:off x="9117" y="7304"/>
                  <a:ext cx="928" cy="392"/>
                </a:xfrm>
                <a:prstGeom prst="rect">
                  <a:avLst/>
                </a:prstGeom>
                <a:noFill/>
              </p:spPr>
              <p:txBody>
                <a:bodyPr wrap="square" rtlCol="0">
                  <a:spAutoFit/>
                </a:bodyPr>
                <a:lstStyle/>
                <a:p>
                  <a:pPr algn="l"/>
                  <a:r>
                    <a:rPr lang="en-US" altLang="zh-CN" sz="1200">
                      <a:sym typeface="+mn-ea"/>
                    </a:rPr>
                    <a:t>block4</a:t>
                  </a:r>
                  <a:endParaRPr lang="en-US" altLang="zh-CN" sz="1200">
                    <a:solidFill>
                      <a:schemeClr val="tx1"/>
                    </a:solidFill>
                  </a:endParaRPr>
                </a:p>
              </p:txBody>
            </p:sp>
            <p:sp>
              <p:nvSpPr>
                <p:cNvPr id="62" name="文本框 61">
                  <a:extLst>
                    <a:ext uri="{FF2B5EF4-FFF2-40B4-BE49-F238E27FC236}">
                      <a16:creationId xmlns:a16="http://schemas.microsoft.com/office/drawing/2014/main" id="{FDB3EFF6-EAE8-4A59-9462-304B7AAC41DD}"/>
                    </a:ext>
                  </a:extLst>
                </p:cNvPr>
                <p:cNvSpPr txBox="1"/>
                <p:nvPr/>
              </p:nvSpPr>
              <p:spPr>
                <a:xfrm>
                  <a:off x="10152" y="7304"/>
                  <a:ext cx="928" cy="392"/>
                </a:xfrm>
                <a:prstGeom prst="rect">
                  <a:avLst/>
                </a:prstGeom>
                <a:noFill/>
              </p:spPr>
              <p:txBody>
                <a:bodyPr wrap="square" rtlCol="0">
                  <a:spAutoFit/>
                </a:bodyPr>
                <a:lstStyle/>
                <a:p>
                  <a:pPr algn="l"/>
                  <a:r>
                    <a:rPr lang="en-US" altLang="zh-CN" sz="1200">
                      <a:sym typeface="+mn-ea"/>
                    </a:rPr>
                    <a:t>block5</a:t>
                  </a:r>
                  <a:endParaRPr lang="en-US" altLang="zh-CN" sz="1200">
                    <a:solidFill>
                      <a:schemeClr val="tx1"/>
                    </a:solidFill>
                  </a:endParaRPr>
                </a:p>
              </p:txBody>
            </p:sp>
            <p:sp>
              <p:nvSpPr>
                <p:cNvPr id="63" name="文本框 62">
                  <a:extLst>
                    <a:ext uri="{FF2B5EF4-FFF2-40B4-BE49-F238E27FC236}">
                      <a16:creationId xmlns:a16="http://schemas.microsoft.com/office/drawing/2014/main" id="{4DA5E4FF-B6F6-4A6A-84A3-64E0EC15079C}"/>
                    </a:ext>
                  </a:extLst>
                </p:cNvPr>
                <p:cNvSpPr txBox="1"/>
                <p:nvPr/>
              </p:nvSpPr>
              <p:spPr>
                <a:xfrm>
                  <a:off x="11207" y="7304"/>
                  <a:ext cx="928" cy="392"/>
                </a:xfrm>
                <a:prstGeom prst="rect">
                  <a:avLst/>
                </a:prstGeom>
                <a:noFill/>
              </p:spPr>
              <p:txBody>
                <a:bodyPr wrap="square" rtlCol="0">
                  <a:spAutoFit/>
                </a:bodyPr>
                <a:lstStyle/>
                <a:p>
                  <a:pPr algn="l"/>
                  <a:r>
                    <a:rPr lang="en-US" altLang="zh-CN" sz="1200">
                      <a:sym typeface="+mn-ea"/>
                    </a:rPr>
                    <a:t>block6</a:t>
                  </a:r>
                  <a:endParaRPr lang="en-US" altLang="zh-CN" sz="1200">
                    <a:solidFill>
                      <a:schemeClr val="tx1"/>
                    </a:solidFill>
                  </a:endParaRPr>
                </a:p>
              </p:txBody>
            </p:sp>
            <p:sp>
              <p:nvSpPr>
                <p:cNvPr id="64" name="文本框 63">
                  <a:extLst>
                    <a:ext uri="{FF2B5EF4-FFF2-40B4-BE49-F238E27FC236}">
                      <a16:creationId xmlns:a16="http://schemas.microsoft.com/office/drawing/2014/main" id="{B271D575-660E-4E41-B2F0-CD2FFE6B34E1}"/>
                    </a:ext>
                  </a:extLst>
                </p:cNvPr>
                <p:cNvSpPr txBox="1"/>
                <p:nvPr/>
              </p:nvSpPr>
              <p:spPr>
                <a:xfrm>
                  <a:off x="6266" y="8078"/>
                  <a:ext cx="820" cy="392"/>
                </a:xfrm>
                <a:prstGeom prst="rect">
                  <a:avLst/>
                </a:prstGeom>
                <a:noFill/>
              </p:spPr>
              <p:txBody>
                <a:bodyPr wrap="square" rtlCol="0">
                  <a:spAutoFit/>
                </a:bodyPr>
                <a:lstStyle/>
                <a:p>
                  <a:pPr algn="l"/>
                  <a:r>
                    <a:rPr lang="en-US" altLang="zh-CN" sz="1200">
                      <a:solidFill>
                        <a:schemeClr val="tx1"/>
                      </a:solidFill>
                    </a:rPr>
                    <a:t>split1</a:t>
                  </a:r>
                </a:p>
              </p:txBody>
            </p:sp>
            <p:sp>
              <p:nvSpPr>
                <p:cNvPr id="65" name="文本框 64">
                  <a:extLst>
                    <a:ext uri="{FF2B5EF4-FFF2-40B4-BE49-F238E27FC236}">
                      <a16:creationId xmlns:a16="http://schemas.microsoft.com/office/drawing/2014/main" id="{B1754CF6-08C9-4265-B99D-70D365AAD1F5}"/>
                    </a:ext>
                  </a:extLst>
                </p:cNvPr>
                <p:cNvSpPr txBox="1"/>
                <p:nvPr/>
              </p:nvSpPr>
              <p:spPr>
                <a:xfrm>
                  <a:off x="7869" y="8078"/>
                  <a:ext cx="820" cy="392"/>
                </a:xfrm>
                <a:prstGeom prst="rect">
                  <a:avLst/>
                </a:prstGeom>
                <a:noFill/>
              </p:spPr>
              <p:txBody>
                <a:bodyPr wrap="square" rtlCol="0">
                  <a:spAutoFit/>
                </a:bodyPr>
                <a:lstStyle/>
                <a:p>
                  <a:pPr algn="l"/>
                  <a:r>
                    <a:rPr lang="en-US" altLang="zh-CN" sz="1200">
                      <a:solidFill>
                        <a:schemeClr val="tx1"/>
                      </a:solidFill>
                    </a:rPr>
                    <a:t>split2</a:t>
                  </a:r>
                </a:p>
              </p:txBody>
            </p:sp>
            <p:sp>
              <p:nvSpPr>
                <p:cNvPr id="66" name="文本框 65">
                  <a:extLst>
                    <a:ext uri="{FF2B5EF4-FFF2-40B4-BE49-F238E27FC236}">
                      <a16:creationId xmlns:a16="http://schemas.microsoft.com/office/drawing/2014/main" id="{3EC8521C-44EA-4559-8F94-4EBB3F9FF24A}"/>
                    </a:ext>
                  </a:extLst>
                </p:cNvPr>
                <p:cNvSpPr txBox="1"/>
                <p:nvPr/>
              </p:nvSpPr>
              <p:spPr>
                <a:xfrm>
                  <a:off x="9472" y="8078"/>
                  <a:ext cx="820" cy="392"/>
                </a:xfrm>
                <a:prstGeom prst="rect">
                  <a:avLst/>
                </a:prstGeom>
                <a:noFill/>
              </p:spPr>
              <p:txBody>
                <a:bodyPr wrap="square" rtlCol="0">
                  <a:spAutoFit/>
                </a:bodyPr>
                <a:lstStyle/>
                <a:p>
                  <a:pPr algn="l"/>
                  <a:r>
                    <a:rPr lang="en-US" altLang="zh-CN" sz="1200">
                      <a:solidFill>
                        <a:schemeClr val="tx1"/>
                      </a:solidFill>
                    </a:rPr>
                    <a:t>split3</a:t>
                  </a:r>
                </a:p>
              </p:txBody>
            </p:sp>
            <p:sp>
              <p:nvSpPr>
                <p:cNvPr id="67" name="文本框 66">
                  <a:extLst>
                    <a:ext uri="{FF2B5EF4-FFF2-40B4-BE49-F238E27FC236}">
                      <a16:creationId xmlns:a16="http://schemas.microsoft.com/office/drawing/2014/main" id="{B7AB0108-5983-4B74-8489-CDA9E08CEB28}"/>
                    </a:ext>
                  </a:extLst>
                </p:cNvPr>
                <p:cNvSpPr txBox="1"/>
                <p:nvPr/>
              </p:nvSpPr>
              <p:spPr>
                <a:xfrm>
                  <a:off x="11075" y="8078"/>
                  <a:ext cx="820" cy="392"/>
                </a:xfrm>
                <a:prstGeom prst="rect">
                  <a:avLst/>
                </a:prstGeom>
                <a:noFill/>
              </p:spPr>
              <p:txBody>
                <a:bodyPr wrap="square" rtlCol="0">
                  <a:spAutoFit/>
                </a:bodyPr>
                <a:lstStyle/>
                <a:p>
                  <a:pPr algn="l"/>
                  <a:r>
                    <a:rPr lang="en-US" altLang="zh-CN" sz="1200">
                      <a:solidFill>
                        <a:schemeClr val="tx1"/>
                      </a:solidFill>
                    </a:rPr>
                    <a:t>split4</a:t>
                  </a:r>
                </a:p>
              </p:txBody>
            </p:sp>
            <p:sp>
              <p:nvSpPr>
                <p:cNvPr id="68" name="文本框 67">
                  <a:extLst>
                    <a:ext uri="{FF2B5EF4-FFF2-40B4-BE49-F238E27FC236}">
                      <a16:creationId xmlns:a16="http://schemas.microsoft.com/office/drawing/2014/main" id="{BC7AC728-8633-4373-9017-3D1819035F4D}"/>
                    </a:ext>
                  </a:extLst>
                </p:cNvPr>
                <p:cNvSpPr txBox="1"/>
                <p:nvPr/>
              </p:nvSpPr>
              <p:spPr>
                <a:xfrm>
                  <a:off x="4878" y="7127"/>
                  <a:ext cx="1090" cy="650"/>
                </a:xfrm>
                <a:prstGeom prst="rect">
                  <a:avLst/>
                </a:prstGeom>
                <a:noFill/>
              </p:spPr>
              <p:txBody>
                <a:bodyPr wrap="square" rtlCol="0">
                  <a:spAutoFit/>
                </a:bodyPr>
                <a:lstStyle/>
                <a:p>
                  <a:pPr algn="ctr"/>
                  <a:r>
                    <a:rPr lang="en-US" altLang="zh-CN" sz="1200">
                      <a:sym typeface="+mn-ea"/>
                    </a:rPr>
                    <a:t>A file on</a:t>
                  </a:r>
                </a:p>
                <a:p>
                  <a:pPr algn="ctr"/>
                  <a:r>
                    <a:rPr lang="en-US" altLang="zh-CN" sz="1200">
                      <a:solidFill>
                        <a:schemeClr val="tx1"/>
                      </a:solidFill>
                    </a:rPr>
                    <a:t>HDFS</a:t>
                  </a:r>
                </a:p>
              </p:txBody>
            </p:sp>
          </p:grpSp>
          <p:cxnSp>
            <p:nvCxnSpPr>
              <p:cNvPr id="23" name="直接连接符 22">
                <a:extLst>
                  <a:ext uri="{FF2B5EF4-FFF2-40B4-BE49-F238E27FC236}">
                    <a16:creationId xmlns:a16="http://schemas.microsoft.com/office/drawing/2014/main" id="{4F66DC4F-85EF-49DA-8E4A-1A8BB5AC47AE}"/>
                  </a:ext>
                </a:extLst>
              </p:cNvPr>
              <p:cNvCxnSpPr>
                <a:stCxn id="16" idx="0"/>
              </p:cNvCxnSpPr>
              <p:nvPr/>
            </p:nvCxnSpPr>
            <p:spPr>
              <a:xfrm flipH="1" flipV="1">
                <a:off x="5795" y="5976"/>
                <a:ext cx="637" cy="114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FAD8A63-A7F3-4220-B345-700278DBCAB4}"/>
                  </a:ext>
                </a:extLst>
              </p:cNvPr>
              <p:cNvCxnSpPr>
                <a:stCxn id="16" idx="0"/>
                <a:endCxn id="12" idx="2"/>
              </p:cNvCxnSpPr>
              <p:nvPr/>
            </p:nvCxnSpPr>
            <p:spPr>
              <a:xfrm flipV="1">
                <a:off x="6432" y="4885"/>
                <a:ext cx="84" cy="223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E9D388C-A3E5-4522-A60B-70245846426B}"/>
                  </a:ext>
                </a:extLst>
              </p:cNvPr>
              <p:cNvCxnSpPr>
                <a:stCxn id="16" idx="0"/>
                <a:endCxn id="10" idx="2"/>
              </p:cNvCxnSpPr>
              <p:nvPr/>
            </p:nvCxnSpPr>
            <p:spPr>
              <a:xfrm flipV="1">
                <a:off x="6432" y="3493"/>
                <a:ext cx="1947" cy="362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69B487A-1D66-4F38-8236-32EF62FB18B2}"/>
                  </a:ext>
                </a:extLst>
              </p:cNvPr>
              <p:cNvCxnSpPr>
                <a:stCxn id="17" idx="0"/>
                <a:endCxn id="11" idx="2"/>
              </p:cNvCxnSpPr>
              <p:nvPr/>
            </p:nvCxnSpPr>
            <p:spPr>
              <a:xfrm flipV="1">
                <a:off x="7477" y="3500"/>
                <a:ext cx="3562" cy="3619"/>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EF0FFAB-3CEF-4CC8-B9B6-0B4C51FFE820}"/>
                  </a:ext>
                </a:extLst>
              </p:cNvPr>
              <p:cNvCxnSpPr>
                <a:stCxn id="17" idx="0"/>
                <a:endCxn id="14" idx="2"/>
              </p:cNvCxnSpPr>
              <p:nvPr/>
            </p:nvCxnSpPr>
            <p:spPr>
              <a:xfrm flipV="1">
                <a:off x="7477" y="4930"/>
                <a:ext cx="5410" cy="2189"/>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C155D0F-C57E-4FB2-BF2E-EE04BF439330}"/>
                  </a:ext>
                </a:extLst>
              </p:cNvPr>
              <p:cNvCxnSpPr>
                <a:stCxn id="17" idx="0"/>
                <a:endCxn id="15" idx="2"/>
              </p:cNvCxnSpPr>
              <p:nvPr/>
            </p:nvCxnSpPr>
            <p:spPr>
              <a:xfrm flipV="1">
                <a:off x="7477" y="6391"/>
                <a:ext cx="7212" cy="728"/>
              </a:xfrm>
              <a:prstGeom prst="line">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9FBD674A-4823-40AC-BFB2-26AAC588CBBC}"/>
                  </a:ext>
                </a:extLst>
              </p:cNvPr>
              <p:cNvCxnSpPr/>
              <p:nvPr/>
            </p:nvCxnSpPr>
            <p:spPr>
              <a:xfrm flipH="1">
                <a:off x="5900" y="7108"/>
                <a:ext cx="15" cy="1495"/>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A6F5CC32-EDE8-4DDC-935A-287151AA8066}"/>
                  </a:ext>
                </a:extLst>
              </p:cNvPr>
              <p:cNvCxnSpPr/>
              <p:nvPr/>
            </p:nvCxnSpPr>
            <p:spPr>
              <a:xfrm flipH="1">
                <a:off x="7435" y="7113"/>
                <a:ext cx="15" cy="1495"/>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1A58781D-6416-4D94-BC04-E4AF42614BFA}"/>
                  </a:ext>
                </a:extLst>
              </p:cNvPr>
              <p:cNvCxnSpPr/>
              <p:nvPr/>
            </p:nvCxnSpPr>
            <p:spPr>
              <a:xfrm flipH="1">
                <a:off x="9045" y="7133"/>
                <a:ext cx="15" cy="1495"/>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C3B0876-F405-41CB-A2A3-C3704E8874FB}"/>
                  </a:ext>
                </a:extLst>
              </p:cNvPr>
              <p:cNvCxnSpPr/>
              <p:nvPr/>
            </p:nvCxnSpPr>
            <p:spPr>
              <a:xfrm flipH="1">
                <a:off x="10595" y="7108"/>
                <a:ext cx="15" cy="1495"/>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7A0F195-72F5-4867-9FC5-2690874E45F5}"/>
                  </a:ext>
                </a:extLst>
              </p:cNvPr>
              <p:cNvCxnSpPr/>
              <p:nvPr/>
            </p:nvCxnSpPr>
            <p:spPr>
              <a:xfrm flipH="1">
                <a:off x="12190" y="7143"/>
                <a:ext cx="15" cy="1495"/>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9" name="矩形 8">
              <a:extLst>
                <a:ext uri="{FF2B5EF4-FFF2-40B4-BE49-F238E27FC236}">
                  <a16:creationId xmlns:a16="http://schemas.microsoft.com/office/drawing/2014/main" id="{9E0DB124-634A-4651-9CBE-3CE8E4F66BC2}"/>
                </a:ext>
              </a:extLst>
            </p:cNvPr>
            <p:cNvSpPr/>
            <p:nvPr/>
          </p:nvSpPr>
          <p:spPr>
            <a:xfrm>
              <a:off x="4136" y="2590"/>
              <a:ext cx="14400" cy="71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4">
            <a:extLst>
              <a:ext uri="{FF2B5EF4-FFF2-40B4-BE49-F238E27FC236}">
                <a16:creationId xmlns:a16="http://schemas.microsoft.com/office/drawing/2014/main" id="{4A2AB3B3-383B-4FD5-ADE3-B424B5F465C9}"/>
              </a:ext>
            </a:extLst>
          </p:cNvPr>
          <p:cNvSpPr txBox="1">
            <a:spLocks noChangeArrowheads="1"/>
          </p:cNvSpPr>
          <p:nvPr/>
        </p:nvSpPr>
        <p:spPr bwMode="auto">
          <a:xfrm>
            <a:off x="975360" y="1069634"/>
            <a:ext cx="2706688" cy="461963"/>
          </a:xfrm>
          <a:prstGeom prst="rect">
            <a:avLst/>
          </a:prstGeom>
          <a:ln/>
        </p:spPr>
        <p:style>
          <a:lnRef idx="1">
            <a:schemeClr val="accent1"/>
          </a:lnRef>
          <a:fillRef idx="2">
            <a:schemeClr val="accent1"/>
          </a:fillRef>
          <a:effectRef idx="1">
            <a:schemeClr val="accent1"/>
          </a:effectRef>
          <a:fontRef idx="minor">
            <a:schemeClr val="dk1"/>
          </a:fontRef>
        </p:style>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zh-CN" altLang="en-US" sz="2400" b="1"/>
              <a:t>关于</a:t>
            </a:r>
            <a:r>
              <a:rPr lang="en-US" altLang="zh-CN" sz="2400" b="1"/>
              <a:t>Split</a:t>
            </a:r>
            <a:r>
              <a:rPr lang="zh-CN" altLang="en-US" sz="2400" b="1"/>
              <a:t>（分片）</a:t>
            </a:r>
          </a:p>
        </p:txBody>
      </p:sp>
      <p:sp>
        <p:nvSpPr>
          <p:cNvPr id="3" name="灯片编号占位符 2">
            <a:extLst>
              <a:ext uri="{FF2B5EF4-FFF2-40B4-BE49-F238E27FC236}">
                <a16:creationId xmlns:a16="http://schemas.microsoft.com/office/drawing/2014/main" id="{6036B8CB-E7C9-4A4B-9ADA-30D786765D80}"/>
              </a:ext>
            </a:extLst>
          </p:cNvPr>
          <p:cNvSpPr>
            <a:spLocks noGrp="1"/>
          </p:cNvSpPr>
          <p:nvPr>
            <p:ph type="sldNum" sz="quarter" idx="12"/>
          </p:nvPr>
        </p:nvSpPr>
        <p:spPr/>
        <p:txBody>
          <a:bodyPr/>
          <a:lstStyle/>
          <a:p>
            <a:fld id="{B13F0FA4-29F4-4B1D-A16B-0D7169EBD889}" type="slidenum">
              <a:rPr lang="en-US" smtClean="0"/>
              <a:t>42</a:t>
            </a:fld>
            <a:endParaRPr lang="en-US"/>
          </a:p>
        </p:txBody>
      </p:sp>
    </p:spTree>
    <p:extLst>
      <p:ext uri="{BB962C8B-B14F-4D97-AF65-F5344CB8AC3E}">
        <p14:creationId xmlns:p14="http://schemas.microsoft.com/office/powerpoint/2010/main" val="11100355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730D7-16BD-4712-9CB0-3F9E420240AF}"/>
              </a:ext>
            </a:extLst>
          </p:cNvPr>
          <p:cNvSpPr>
            <a:spLocks noGrp="1"/>
          </p:cNvSpPr>
          <p:nvPr>
            <p:ph type="title"/>
          </p:nvPr>
        </p:nvSpPr>
        <p:spPr/>
        <p:txBody>
          <a:bodyPr/>
          <a:lstStyle/>
          <a:p>
            <a:r>
              <a:rPr lang="en-US" altLang="zh-CN" dirty="0"/>
              <a:t>4.2 MapReduce</a:t>
            </a:r>
            <a:endParaRPr lang="en-US" dirty="0"/>
          </a:p>
        </p:txBody>
      </p:sp>
      <p:sp>
        <p:nvSpPr>
          <p:cNvPr id="4" name="TextBox 3">
            <a:extLst>
              <a:ext uri="{FF2B5EF4-FFF2-40B4-BE49-F238E27FC236}">
                <a16:creationId xmlns:a16="http://schemas.microsoft.com/office/drawing/2014/main" id="{60F1FA53-68BB-4F3B-A9C5-C148F034B582}"/>
              </a:ext>
            </a:extLst>
          </p:cNvPr>
          <p:cNvSpPr txBox="1">
            <a:spLocks noChangeArrowheads="1"/>
          </p:cNvSpPr>
          <p:nvPr/>
        </p:nvSpPr>
        <p:spPr bwMode="auto">
          <a:xfrm>
            <a:off x="1669843" y="4797743"/>
            <a:ext cx="9660032" cy="1569660"/>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en-US" altLang="zh-CN" sz="2400" b="1" dirty="0"/>
              <a:t>Reduce</a:t>
            </a:r>
            <a:r>
              <a:rPr lang="zh-CN" altLang="en-US" sz="2400" b="1" dirty="0"/>
              <a:t>任务的数量</a:t>
            </a:r>
            <a:endParaRPr lang="en-US" altLang="zh-CN" sz="2400" b="1" dirty="0"/>
          </a:p>
          <a:p>
            <a:pPr eaLnBrk="1" hangingPunct="1">
              <a:buFont typeface="Arial" charset="0"/>
              <a:buChar char="•"/>
              <a:defRPr/>
            </a:pPr>
            <a:r>
              <a:rPr lang="zh-CN" altLang="en-US" sz="2400" dirty="0"/>
              <a:t>最优的</a:t>
            </a:r>
            <a:r>
              <a:rPr lang="en-US" altLang="zh-CN" sz="2400" dirty="0"/>
              <a:t>Reduce</a:t>
            </a:r>
            <a:r>
              <a:rPr lang="zh-CN" altLang="en-US" sz="2400" dirty="0"/>
              <a:t>任务个数取决于集群中可用的</a:t>
            </a:r>
            <a:r>
              <a:rPr lang="en-US" altLang="zh-CN" sz="2400" dirty="0"/>
              <a:t>reduce</a:t>
            </a:r>
            <a:r>
              <a:rPr lang="zh-CN" altLang="en-US" sz="2400" dirty="0"/>
              <a:t>任务槽</a:t>
            </a:r>
            <a:r>
              <a:rPr lang="en-US" altLang="zh-CN" sz="2400" dirty="0"/>
              <a:t>(slot)</a:t>
            </a:r>
            <a:r>
              <a:rPr lang="zh-CN" altLang="en-US" sz="2400" dirty="0"/>
              <a:t>的数目</a:t>
            </a:r>
            <a:endParaRPr lang="en-US" altLang="zh-CN" sz="2400" dirty="0"/>
          </a:p>
          <a:p>
            <a:pPr eaLnBrk="1" hangingPunct="1">
              <a:buFont typeface="Arial" charset="0"/>
              <a:buChar char="•"/>
              <a:defRPr/>
            </a:pPr>
            <a:r>
              <a:rPr lang="zh-CN" altLang="en-US" sz="2400" dirty="0"/>
              <a:t>通常设置比</a:t>
            </a:r>
            <a:r>
              <a:rPr lang="en-US" altLang="zh-CN" sz="2400" dirty="0"/>
              <a:t>reduce</a:t>
            </a:r>
            <a:r>
              <a:rPr lang="zh-CN" altLang="en-US" sz="2400" dirty="0"/>
              <a:t>任务槽数目稍微小一些的</a:t>
            </a:r>
            <a:r>
              <a:rPr lang="en-US" altLang="zh-CN" sz="2400" dirty="0"/>
              <a:t>Reduce</a:t>
            </a:r>
            <a:r>
              <a:rPr lang="zh-CN" altLang="en-US" sz="2400" dirty="0"/>
              <a:t>任务个数（这样可以预留一些系统资源处理可能发生的错误）</a:t>
            </a:r>
            <a:endParaRPr lang="en-US" altLang="zh-CN" sz="2400" dirty="0"/>
          </a:p>
        </p:txBody>
      </p:sp>
      <p:sp>
        <p:nvSpPr>
          <p:cNvPr id="5" name="矩形 4">
            <a:extLst>
              <a:ext uri="{FF2B5EF4-FFF2-40B4-BE49-F238E27FC236}">
                <a16:creationId xmlns:a16="http://schemas.microsoft.com/office/drawing/2014/main" id="{BA0CE5C4-8ADE-4E40-858A-9AAE988DCC5A}"/>
              </a:ext>
            </a:extLst>
          </p:cNvPr>
          <p:cNvSpPr>
            <a:spLocks noChangeArrowheads="1"/>
          </p:cNvSpPr>
          <p:nvPr/>
        </p:nvSpPr>
        <p:spPr bwMode="auto">
          <a:xfrm>
            <a:off x="1534953" y="1119099"/>
            <a:ext cx="9929813" cy="1200329"/>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en-US" altLang="zh-CN" sz="2400" b="1" dirty="0"/>
              <a:t>Map</a:t>
            </a:r>
            <a:r>
              <a:rPr lang="zh-CN" altLang="en-US" sz="2400" b="1" dirty="0"/>
              <a:t>任务的数量</a:t>
            </a:r>
            <a:endParaRPr lang="en-US" altLang="zh-CN" sz="2400" b="1" dirty="0"/>
          </a:p>
          <a:p>
            <a:pPr>
              <a:buFont typeface="Arial" charset="0"/>
              <a:buChar char="•"/>
              <a:defRPr/>
            </a:pPr>
            <a:r>
              <a:rPr lang="en-US" altLang="zh-CN" sz="2400" dirty="0"/>
              <a:t>Hadoop</a:t>
            </a:r>
            <a:r>
              <a:rPr lang="zh-CN" altLang="en-US" sz="2400" dirty="0"/>
              <a:t>为每个</a:t>
            </a:r>
            <a:r>
              <a:rPr lang="en-US" altLang="zh-CN" sz="2400" dirty="0"/>
              <a:t>split</a:t>
            </a:r>
            <a:r>
              <a:rPr lang="zh-CN" altLang="en-US" sz="2400" dirty="0"/>
              <a:t>创建一个</a:t>
            </a:r>
            <a:r>
              <a:rPr lang="en-US" altLang="zh-CN" sz="2400" dirty="0"/>
              <a:t>Map</a:t>
            </a:r>
            <a:r>
              <a:rPr lang="zh-CN" altLang="en-US" sz="2400" dirty="0"/>
              <a:t>任务，</a:t>
            </a:r>
            <a:r>
              <a:rPr lang="en-US" altLang="zh-CN" sz="2400" dirty="0"/>
              <a:t>split </a:t>
            </a:r>
            <a:r>
              <a:rPr lang="zh-CN" altLang="en-US" sz="2400" dirty="0"/>
              <a:t>的多少决定了</a:t>
            </a:r>
            <a:r>
              <a:rPr lang="en-US" altLang="zh-CN" sz="2400" dirty="0"/>
              <a:t>Map</a:t>
            </a:r>
            <a:r>
              <a:rPr lang="zh-CN" altLang="en-US" sz="2400" dirty="0"/>
              <a:t>任务的数目。大多数情况下，理想的分片大小是一个</a:t>
            </a:r>
            <a:r>
              <a:rPr lang="en-US" altLang="zh-CN" sz="2400" dirty="0"/>
              <a:t>HDFS</a:t>
            </a:r>
            <a:r>
              <a:rPr lang="zh-CN" altLang="en-US" sz="2400" dirty="0"/>
              <a:t>块</a:t>
            </a:r>
          </a:p>
        </p:txBody>
      </p:sp>
      <p:grpSp>
        <p:nvGrpSpPr>
          <p:cNvPr id="7" name="组合 6">
            <a:extLst>
              <a:ext uri="{FF2B5EF4-FFF2-40B4-BE49-F238E27FC236}">
                <a16:creationId xmlns:a16="http://schemas.microsoft.com/office/drawing/2014/main" id="{84056228-708A-4844-81BB-C6EA84F76C2F}"/>
              </a:ext>
            </a:extLst>
          </p:cNvPr>
          <p:cNvGrpSpPr/>
          <p:nvPr/>
        </p:nvGrpSpPr>
        <p:grpSpPr>
          <a:xfrm>
            <a:off x="1987526" y="2597023"/>
            <a:ext cx="8447049" cy="1922650"/>
            <a:chOff x="6306" y="7895"/>
            <a:chExt cx="7388" cy="1695"/>
          </a:xfrm>
        </p:grpSpPr>
        <p:sp>
          <p:nvSpPr>
            <p:cNvPr id="8" name="矩形 7">
              <a:extLst>
                <a:ext uri="{FF2B5EF4-FFF2-40B4-BE49-F238E27FC236}">
                  <a16:creationId xmlns:a16="http://schemas.microsoft.com/office/drawing/2014/main" id="{41539815-98E2-4CBD-B539-8DEEAC21E1D2}"/>
                </a:ext>
              </a:extLst>
            </p:cNvPr>
            <p:cNvSpPr/>
            <p:nvPr/>
          </p:nvSpPr>
          <p:spPr>
            <a:xfrm>
              <a:off x="7403" y="7907"/>
              <a:ext cx="1049" cy="893"/>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093EC26-A524-4C06-A57F-62305E793EB6}"/>
                </a:ext>
              </a:extLst>
            </p:cNvPr>
            <p:cNvSpPr/>
            <p:nvPr/>
          </p:nvSpPr>
          <p:spPr>
            <a:xfrm>
              <a:off x="8448" y="7907"/>
              <a:ext cx="1049" cy="893"/>
            </a:xfrm>
            <a:prstGeom prst="rect">
              <a:avLst/>
            </a:prstGeom>
            <a:gradFill>
              <a:gsLst>
                <a:gs pos="0">
                  <a:schemeClr val="bg1">
                    <a:lumMod val="95000"/>
                  </a:schemeClr>
                </a:gs>
                <a:gs pos="45000">
                  <a:srgbClr val="A4B3DD">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2E5C9D70-91D2-469F-BF23-CA02763E1577}"/>
                </a:ext>
              </a:extLst>
            </p:cNvPr>
            <p:cNvSpPr/>
            <p:nvPr/>
          </p:nvSpPr>
          <p:spPr>
            <a:xfrm>
              <a:off x="9508" y="7907"/>
              <a:ext cx="1049" cy="893"/>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90C7AA-8594-4ADD-A5D2-DF15E849F674}"/>
                </a:ext>
              </a:extLst>
            </p:cNvPr>
            <p:cNvSpPr/>
            <p:nvPr/>
          </p:nvSpPr>
          <p:spPr>
            <a:xfrm>
              <a:off x="10553" y="7907"/>
              <a:ext cx="1049" cy="893"/>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1D591DD-5A34-4056-A86F-16B04C0536D1}"/>
                </a:ext>
              </a:extLst>
            </p:cNvPr>
            <p:cNvSpPr/>
            <p:nvPr/>
          </p:nvSpPr>
          <p:spPr>
            <a:xfrm>
              <a:off x="11598" y="7907"/>
              <a:ext cx="1049" cy="893"/>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2C69268-CD6E-4A7D-A166-FA2BB501E407}"/>
                </a:ext>
              </a:extLst>
            </p:cNvPr>
            <p:cNvSpPr/>
            <p:nvPr/>
          </p:nvSpPr>
          <p:spPr>
            <a:xfrm>
              <a:off x="12643" y="7907"/>
              <a:ext cx="1049" cy="893"/>
            </a:xfrm>
            <a:prstGeom prst="rect">
              <a:avLst/>
            </a:prstGeom>
            <a:gradFill>
              <a:gsLst>
                <a:gs pos="0">
                  <a:schemeClr val="bg1">
                    <a:lumMod val="95000"/>
                  </a:schemeClr>
                </a:gs>
                <a:gs pos="45000">
                  <a:srgbClr val="9FAFDB">
                    <a:lumMod val="95000"/>
                    <a:lumOff val="5000"/>
                    <a:alpha val="12000"/>
                  </a:srgbClr>
                </a:gs>
                <a:gs pos="100000">
                  <a:schemeClr val="bg1">
                    <a:lumMod val="9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9BE871D-C7AB-4E59-8E87-346727411F56}"/>
                </a:ext>
              </a:extLst>
            </p:cNvPr>
            <p:cNvSpPr txBox="1"/>
            <p:nvPr/>
          </p:nvSpPr>
          <p:spPr>
            <a:xfrm>
              <a:off x="7524" y="8205"/>
              <a:ext cx="928" cy="297"/>
            </a:xfrm>
            <a:prstGeom prst="rect">
              <a:avLst/>
            </a:prstGeom>
            <a:noFill/>
          </p:spPr>
          <p:txBody>
            <a:bodyPr wrap="square" rtlCol="0">
              <a:spAutoFit/>
            </a:bodyPr>
            <a:lstStyle/>
            <a:p>
              <a:pPr algn="ctr"/>
              <a:r>
                <a:rPr lang="en-US" altLang="zh-CN" sz="1600">
                  <a:sym typeface="+mn-ea"/>
                </a:rPr>
                <a:t>block1</a:t>
              </a:r>
              <a:endParaRPr lang="en-US" altLang="zh-CN" sz="1600">
                <a:solidFill>
                  <a:schemeClr val="tx1"/>
                </a:solidFill>
                <a:sym typeface="+mn-ea"/>
              </a:endParaRPr>
            </a:p>
          </p:txBody>
        </p:sp>
        <p:sp>
          <p:nvSpPr>
            <p:cNvPr id="15" name="文本框 14">
              <a:extLst>
                <a:ext uri="{FF2B5EF4-FFF2-40B4-BE49-F238E27FC236}">
                  <a16:creationId xmlns:a16="http://schemas.microsoft.com/office/drawing/2014/main" id="{D1E82CE0-B6F6-46E3-8723-BCCF0E2163EE}"/>
                </a:ext>
              </a:extLst>
            </p:cNvPr>
            <p:cNvSpPr txBox="1"/>
            <p:nvPr/>
          </p:nvSpPr>
          <p:spPr>
            <a:xfrm>
              <a:off x="8508" y="8205"/>
              <a:ext cx="928" cy="297"/>
            </a:xfrm>
            <a:prstGeom prst="rect">
              <a:avLst/>
            </a:prstGeom>
            <a:noFill/>
          </p:spPr>
          <p:txBody>
            <a:bodyPr wrap="square" rtlCol="0">
              <a:spAutoFit/>
            </a:bodyPr>
            <a:lstStyle/>
            <a:p>
              <a:pPr algn="ctr"/>
              <a:r>
                <a:rPr lang="en-US" altLang="zh-CN" sz="1600">
                  <a:sym typeface="+mn-ea"/>
                </a:rPr>
                <a:t>block2</a:t>
              </a:r>
              <a:endParaRPr lang="en-US" altLang="zh-CN" sz="1600">
                <a:solidFill>
                  <a:schemeClr val="tx1"/>
                </a:solidFill>
                <a:sym typeface="+mn-ea"/>
              </a:endParaRPr>
            </a:p>
          </p:txBody>
        </p:sp>
        <p:sp>
          <p:nvSpPr>
            <p:cNvPr id="16" name="文本框 15">
              <a:extLst>
                <a:ext uri="{FF2B5EF4-FFF2-40B4-BE49-F238E27FC236}">
                  <a16:creationId xmlns:a16="http://schemas.microsoft.com/office/drawing/2014/main" id="{9C38ED54-B65A-48AC-8F3E-52C1F24790ED}"/>
                </a:ext>
              </a:extLst>
            </p:cNvPr>
            <p:cNvSpPr txBox="1"/>
            <p:nvPr/>
          </p:nvSpPr>
          <p:spPr>
            <a:xfrm>
              <a:off x="9575" y="8205"/>
              <a:ext cx="927" cy="297"/>
            </a:xfrm>
            <a:prstGeom prst="rect">
              <a:avLst/>
            </a:prstGeom>
            <a:noFill/>
          </p:spPr>
          <p:txBody>
            <a:bodyPr wrap="square" rtlCol="0">
              <a:spAutoFit/>
            </a:bodyPr>
            <a:lstStyle/>
            <a:p>
              <a:pPr algn="ctr"/>
              <a:r>
                <a:rPr lang="en-US" altLang="zh-CN" sz="1600">
                  <a:sym typeface="+mn-ea"/>
                </a:rPr>
                <a:t>block3</a:t>
              </a:r>
              <a:endParaRPr lang="en-US" altLang="zh-CN" sz="1600">
                <a:solidFill>
                  <a:schemeClr val="tx1"/>
                </a:solidFill>
                <a:sym typeface="+mn-ea"/>
              </a:endParaRPr>
            </a:p>
          </p:txBody>
        </p:sp>
        <p:sp>
          <p:nvSpPr>
            <p:cNvPr id="17" name="文本框 16">
              <a:extLst>
                <a:ext uri="{FF2B5EF4-FFF2-40B4-BE49-F238E27FC236}">
                  <a16:creationId xmlns:a16="http://schemas.microsoft.com/office/drawing/2014/main" id="{20467017-6971-413E-BBB9-FD15EF3B224D}"/>
                </a:ext>
              </a:extLst>
            </p:cNvPr>
            <p:cNvSpPr txBox="1"/>
            <p:nvPr/>
          </p:nvSpPr>
          <p:spPr>
            <a:xfrm>
              <a:off x="10642" y="8205"/>
              <a:ext cx="927" cy="297"/>
            </a:xfrm>
            <a:prstGeom prst="rect">
              <a:avLst/>
            </a:prstGeom>
            <a:noFill/>
          </p:spPr>
          <p:txBody>
            <a:bodyPr wrap="square" rtlCol="0">
              <a:spAutoFit/>
            </a:bodyPr>
            <a:lstStyle/>
            <a:p>
              <a:pPr algn="ctr"/>
              <a:r>
                <a:rPr lang="en-US" altLang="zh-CN" sz="1600">
                  <a:sym typeface="+mn-ea"/>
                </a:rPr>
                <a:t>block4</a:t>
              </a:r>
              <a:endParaRPr lang="en-US" altLang="zh-CN" sz="1600">
                <a:solidFill>
                  <a:schemeClr val="tx1"/>
                </a:solidFill>
                <a:sym typeface="+mn-ea"/>
              </a:endParaRPr>
            </a:p>
          </p:txBody>
        </p:sp>
        <p:sp>
          <p:nvSpPr>
            <p:cNvPr id="18" name="文本框 17">
              <a:extLst>
                <a:ext uri="{FF2B5EF4-FFF2-40B4-BE49-F238E27FC236}">
                  <a16:creationId xmlns:a16="http://schemas.microsoft.com/office/drawing/2014/main" id="{410DFCA4-6F29-465B-A777-A831E1355DCF}"/>
                </a:ext>
              </a:extLst>
            </p:cNvPr>
            <p:cNvSpPr txBox="1"/>
            <p:nvPr/>
          </p:nvSpPr>
          <p:spPr>
            <a:xfrm>
              <a:off x="11709" y="8205"/>
              <a:ext cx="927" cy="297"/>
            </a:xfrm>
            <a:prstGeom prst="rect">
              <a:avLst/>
            </a:prstGeom>
            <a:noFill/>
          </p:spPr>
          <p:txBody>
            <a:bodyPr wrap="square" rtlCol="0">
              <a:spAutoFit/>
            </a:bodyPr>
            <a:lstStyle/>
            <a:p>
              <a:pPr algn="ctr"/>
              <a:r>
                <a:rPr lang="en-US" altLang="zh-CN" sz="1600">
                  <a:sym typeface="+mn-ea"/>
                </a:rPr>
                <a:t>block5</a:t>
              </a:r>
              <a:endParaRPr lang="en-US" altLang="zh-CN" sz="1600">
                <a:solidFill>
                  <a:schemeClr val="tx1"/>
                </a:solidFill>
                <a:sym typeface="+mn-ea"/>
              </a:endParaRPr>
            </a:p>
          </p:txBody>
        </p:sp>
        <p:sp>
          <p:nvSpPr>
            <p:cNvPr id="19" name="文本框 18">
              <a:extLst>
                <a:ext uri="{FF2B5EF4-FFF2-40B4-BE49-F238E27FC236}">
                  <a16:creationId xmlns:a16="http://schemas.microsoft.com/office/drawing/2014/main" id="{7CC13FF6-6E3F-42BA-A9E0-9A8A6985A8DB}"/>
                </a:ext>
              </a:extLst>
            </p:cNvPr>
            <p:cNvSpPr txBox="1"/>
            <p:nvPr/>
          </p:nvSpPr>
          <p:spPr>
            <a:xfrm>
              <a:off x="12704" y="8205"/>
              <a:ext cx="927" cy="297"/>
            </a:xfrm>
            <a:prstGeom prst="rect">
              <a:avLst/>
            </a:prstGeom>
            <a:noFill/>
          </p:spPr>
          <p:txBody>
            <a:bodyPr wrap="square" rtlCol="0">
              <a:spAutoFit/>
            </a:bodyPr>
            <a:lstStyle/>
            <a:p>
              <a:pPr algn="ctr"/>
              <a:r>
                <a:rPr lang="en-US" altLang="zh-CN" sz="1600">
                  <a:sym typeface="+mn-ea"/>
                </a:rPr>
                <a:t>block6</a:t>
              </a:r>
              <a:endParaRPr lang="en-US" altLang="zh-CN" sz="1600">
                <a:solidFill>
                  <a:schemeClr val="tx1"/>
                </a:solidFill>
                <a:sym typeface="+mn-ea"/>
              </a:endParaRPr>
            </a:p>
          </p:txBody>
        </p:sp>
        <p:sp>
          <p:nvSpPr>
            <p:cNvPr id="20" name="文本框 19">
              <a:extLst>
                <a:ext uri="{FF2B5EF4-FFF2-40B4-BE49-F238E27FC236}">
                  <a16:creationId xmlns:a16="http://schemas.microsoft.com/office/drawing/2014/main" id="{0BF42BC9-FEAC-4D9A-B493-51301DE38674}"/>
                </a:ext>
              </a:extLst>
            </p:cNvPr>
            <p:cNvSpPr txBox="1"/>
            <p:nvPr/>
          </p:nvSpPr>
          <p:spPr>
            <a:xfrm>
              <a:off x="7761" y="8994"/>
              <a:ext cx="820" cy="297"/>
            </a:xfrm>
            <a:prstGeom prst="rect">
              <a:avLst/>
            </a:prstGeom>
            <a:noFill/>
          </p:spPr>
          <p:txBody>
            <a:bodyPr wrap="square" rtlCol="0">
              <a:spAutoFit/>
            </a:bodyPr>
            <a:lstStyle/>
            <a:p>
              <a:pPr algn="ctr"/>
              <a:r>
                <a:rPr lang="en-US" altLang="zh-CN" sz="1600">
                  <a:solidFill>
                    <a:schemeClr val="tx1"/>
                  </a:solidFill>
                </a:rPr>
                <a:t>split1</a:t>
              </a:r>
            </a:p>
          </p:txBody>
        </p:sp>
        <p:sp>
          <p:nvSpPr>
            <p:cNvPr id="21" name="文本框 20">
              <a:extLst>
                <a:ext uri="{FF2B5EF4-FFF2-40B4-BE49-F238E27FC236}">
                  <a16:creationId xmlns:a16="http://schemas.microsoft.com/office/drawing/2014/main" id="{814E0722-5194-4C97-9F60-4F8FDB0E0BE2}"/>
                </a:ext>
              </a:extLst>
            </p:cNvPr>
            <p:cNvSpPr txBox="1"/>
            <p:nvPr/>
          </p:nvSpPr>
          <p:spPr>
            <a:xfrm>
              <a:off x="9335" y="8994"/>
              <a:ext cx="820" cy="297"/>
            </a:xfrm>
            <a:prstGeom prst="rect">
              <a:avLst/>
            </a:prstGeom>
            <a:noFill/>
          </p:spPr>
          <p:txBody>
            <a:bodyPr wrap="square" rtlCol="0">
              <a:spAutoFit/>
            </a:bodyPr>
            <a:lstStyle/>
            <a:p>
              <a:pPr algn="ctr"/>
              <a:r>
                <a:rPr lang="en-US" altLang="zh-CN" sz="1600">
                  <a:solidFill>
                    <a:schemeClr val="tx1"/>
                  </a:solidFill>
                </a:rPr>
                <a:t>split2</a:t>
              </a:r>
            </a:p>
          </p:txBody>
        </p:sp>
        <p:sp>
          <p:nvSpPr>
            <p:cNvPr id="22" name="文本框 21">
              <a:extLst>
                <a:ext uri="{FF2B5EF4-FFF2-40B4-BE49-F238E27FC236}">
                  <a16:creationId xmlns:a16="http://schemas.microsoft.com/office/drawing/2014/main" id="{D5FB47AE-7A99-4375-A337-53619FDF9067}"/>
                </a:ext>
              </a:extLst>
            </p:cNvPr>
            <p:cNvSpPr txBox="1"/>
            <p:nvPr/>
          </p:nvSpPr>
          <p:spPr>
            <a:xfrm>
              <a:off x="10908" y="8994"/>
              <a:ext cx="820" cy="297"/>
            </a:xfrm>
            <a:prstGeom prst="rect">
              <a:avLst/>
            </a:prstGeom>
            <a:noFill/>
          </p:spPr>
          <p:txBody>
            <a:bodyPr wrap="square" rtlCol="0">
              <a:spAutoFit/>
            </a:bodyPr>
            <a:lstStyle/>
            <a:p>
              <a:pPr algn="ctr"/>
              <a:r>
                <a:rPr lang="en-US" altLang="zh-CN" sz="1600">
                  <a:solidFill>
                    <a:schemeClr val="tx1"/>
                  </a:solidFill>
                </a:rPr>
                <a:t>split3</a:t>
              </a:r>
            </a:p>
          </p:txBody>
        </p:sp>
        <p:sp>
          <p:nvSpPr>
            <p:cNvPr id="23" name="文本框 22">
              <a:extLst>
                <a:ext uri="{FF2B5EF4-FFF2-40B4-BE49-F238E27FC236}">
                  <a16:creationId xmlns:a16="http://schemas.microsoft.com/office/drawing/2014/main" id="{8726979B-AD08-443B-B3BA-FA92A6244EC5}"/>
                </a:ext>
              </a:extLst>
            </p:cNvPr>
            <p:cNvSpPr txBox="1"/>
            <p:nvPr/>
          </p:nvSpPr>
          <p:spPr>
            <a:xfrm>
              <a:off x="12481" y="8994"/>
              <a:ext cx="820" cy="297"/>
            </a:xfrm>
            <a:prstGeom prst="rect">
              <a:avLst/>
            </a:prstGeom>
            <a:noFill/>
          </p:spPr>
          <p:txBody>
            <a:bodyPr wrap="square" rtlCol="0">
              <a:spAutoFit/>
            </a:bodyPr>
            <a:lstStyle/>
            <a:p>
              <a:pPr algn="ctr"/>
              <a:r>
                <a:rPr lang="en-US" altLang="zh-CN" sz="1600">
                  <a:solidFill>
                    <a:schemeClr val="tx1"/>
                  </a:solidFill>
                </a:rPr>
                <a:t>split4</a:t>
              </a:r>
            </a:p>
          </p:txBody>
        </p:sp>
        <p:sp>
          <p:nvSpPr>
            <p:cNvPr id="24" name="文本框 23">
              <a:extLst>
                <a:ext uri="{FF2B5EF4-FFF2-40B4-BE49-F238E27FC236}">
                  <a16:creationId xmlns:a16="http://schemas.microsoft.com/office/drawing/2014/main" id="{809AB163-D837-415D-96EC-852452930B10}"/>
                </a:ext>
              </a:extLst>
            </p:cNvPr>
            <p:cNvSpPr txBox="1"/>
            <p:nvPr/>
          </p:nvSpPr>
          <p:spPr>
            <a:xfrm>
              <a:off x="6306" y="8548"/>
              <a:ext cx="1090" cy="515"/>
            </a:xfrm>
            <a:prstGeom prst="rect">
              <a:avLst/>
            </a:prstGeom>
            <a:noFill/>
          </p:spPr>
          <p:txBody>
            <a:bodyPr wrap="square" rtlCol="0">
              <a:spAutoFit/>
            </a:bodyPr>
            <a:lstStyle/>
            <a:p>
              <a:pPr algn="ctr"/>
              <a:r>
                <a:rPr lang="en-US" altLang="zh-CN" sz="1600">
                  <a:sym typeface="+mn-ea"/>
                </a:rPr>
                <a:t>A file on</a:t>
              </a:r>
            </a:p>
            <a:p>
              <a:pPr algn="ctr"/>
              <a:r>
                <a:rPr lang="en-US" altLang="zh-CN" sz="1600">
                  <a:solidFill>
                    <a:schemeClr val="tx1"/>
                  </a:solidFill>
                </a:rPr>
                <a:t>HDFS</a:t>
              </a:r>
            </a:p>
          </p:txBody>
        </p:sp>
        <p:cxnSp>
          <p:nvCxnSpPr>
            <p:cNvPr id="25" name="直接连接符 24">
              <a:extLst>
                <a:ext uri="{FF2B5EF4-FFF2-40B4-BE49-F238E27FC236}">
                  <a16:creationId xmlns:a16="http://schemas.microsoft.com/office/drawing/2014/main" id="{A8C4C40D-58DB-4B56-8FF2-E5D4A920E1A2}"/>
                </a:ext>
              </a:extLst>
            </p:cNvPr>
            <p:cNvCxnSpPr/>
            <p:nvPr/>
          </p:nvCxnSpPr>
          <p:spPr>
            <a:xfrm flipH="1">
              <a:off x="7396" y="7895"/>
              <a:ext cx="15" cy="165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B69CCD7-580A-409A-9079-AF4E0BC3CDA3}"/>
                </a:ext>
              </a:extLst>
            </p:cNvPr>
            <p:cNvCxnSpPr/>
            <p:nvPr/>
          </p:nvCxnSpPr>
          <p:spPr>
            <a:xfrm flipH="1">
              <a:off x="8931" y="7900"/>
              <a:ext cx="15" cy="165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08452847-E071-48D5-8747-CF67147740C4}"/>
                </a:ext>
              </a:extLst>
            </p:cNvPr>
            <p:cNvCxnSpPr/>
            <p:nvPr/>
          </p:nvCxnSpPr>
          <p:spPr>
            <a:xfrm flipH="1">
              <a:off x="10541" y="7923"/>
              <a:ext cx="15" cy="165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D9671F3-325A-4172-BF87-A6CAAD2F5119}"/>
                </a:ext>
              </a:extLst>
            </p:cNvPr>
            <p:cNvCxnSpPr/>
            <p:nvPr/>
          </p:nvCxnSpPr>
          <p:spPr>
            <a:xfrm flipH="1">
              <a:off x="12091" y="7895"/>
              <a:ext cx="15" cy="165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5B46F98-20D8-4234-9AF0-A837BDD7004F}"/>
                </a:ext>
              </a:extLst>
            </p:cNvPr>
            <p:cNvCxnSpPr/>
            <p:nvPr/>
          </p:nvCxnSpPr>
          <p:spPr>
            <a:xfrm flipH="1">
              <a:off x="13679" y="7934"/>
              <a:ext cx="15" cy="165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3BE356C8-3427-544A-A226-F159018329DC}"/>
              </a:ext>
            </a:extLst>
          </p:cNvPr>
          <p:cNvSpPr>
            <a:spLocks noGrp="1"/>
          </p:cNvSpPr>
          <p:nvPr>
            <p:ph type="sldNum" sz="quarter" idx="12"/>
          </p:nvPr>
        </p:nvSpPr>
        <p:spPr/>
        <p:txBody>
          <a:bodyPr/>
          <a:lstStyle/>
          <a:p>
            <a:fld id="{B13F0FA4-29F4-4B1D-A16B-0D7169EBD889}" type="slidenum">
              <a:rPr lang="en-US" smtClean="0"/>
              <a:t>43</a:t>
            </a:fld>
            <a:endParaRPr lang="en-US"/>
          </a:p>
        </p:txBody>
      </p:sp>
    </p:spTree>
    <p:extLst>
      <p:ext uri="{BB962C8B-B14F-4D97-AF65-F5344CB8AC3E}">
        <p14:creationId xmlns:p14="http://schemas.microsoft.com/office/powerpoint/2010/main" val="749082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EF020-8A75-4D0B-94A3-D4482BC53B0F}"/>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55207BE5-F53B-4804-8E83-BA6FC0B7280A}"/>
              </a:ext>
            </a:extLst>
          </p:cNvPr>
          <p:cNvSpPr>
            <a:spLocks noGrp="1"/>
          </p:cNvSpPr>
          <p:nvPr>
            <p:ph idx="1"/>
          </p:nvPr>
        </p:nvSpPr>
        <p:spPr/>
        <p:txBody>
          <a:bodyPr/>
          <a:lstStyle/>
          <a:p>
            <a:pPr marL="514350" indent="-514350">
              <a:buFont typeface="+mj-lt"/>
              <a:buAutoNum type="arabicPeriod" startAt="2"/>
            </a:pPr>
            <a:r>
              <a:rPr lang="en-US" altLang="zh-CN" dirty="0"/>
              <a:t>shuffle</a:t>
            </a:r>
            <a:r>
              <a:rPr lang="zh-CN" altLang="en-US" dirty="0"/>
              <a:t>阶段</a:t>
            </a:r>
            <a:endParaRPr lang="en-US" altLang="zh-CN" dirty="0"/>
          </a:p>
          <a:p>
            <a:pPr lvl="1"/>
            <a:r>
              <a:rPr lang="en-US" altLang="zh-CN" dirty="0"/>
              <a:t>shuffle</a:t>
            </a:r>
            <a:r>
              <a:rPr lang="zh-CN" altLang="en-US" dirty="0"/>
              <a:t>阶段是将</a:t>
            </a:r>
            <a:r>
              <a:rPr lang="en-US" altLang="zh-CN" dirty="0"/>
              <a:t>map</a:t>
            </a:r>
            <a:r>
              <a:rPr lang="zh-CN" altLang="en-US" dirty="0"/>
              <a:t>的输出作为</a:t>
            </a:r>
            <a:r>
              <a:rPr lang="en-US" altLang="zh-CN" dirty="0"/>
              <a:t>reduce</a:t>
            </a:r>
            <a:r>
              <a:rPr lang="zh-CN" altLang="en-US" dirty="0"/>
              <a:t>的输入的过程，期间需要对</a:t>
            </a:r>
            <a:r>
              <a:rPr lang="en-US" altLang="zh-CN" dirty="0"/>
              <a:t>map</a:t>
            </a:r>
            <a:r>
              <a:rPr lang="zh-CN" altLang="en-US" dirty="0"/>
              <a:t>的输出结果进行分区、排序和合并等处理，因此分为</a:t>
            </a:r>
            <a:r>
              <a:rPr lang="en-US" altLang="zh-CN" dirty="0"/>
              <a:t>map</a:t>
            </a:r>
            <a:r>
              <a:rPr lang="zh-CN" altLang="en-US" dirty="0"/>
              <a:t>端的</a:t>
            </a:r>
            <a:r>
              <a:rPr lang="en-US" altLang="zh-CN" dirty="0"/>
              <a:t>shuffle</a:t>
            </a:r>
            <a:r>
              <a:rPr lang="zh-CN" altLang="en-US" dirty="0"/>
              <a:t>操作和</a:t>
            </a:r>
            <a:r>
              <a:rPr lang="en-US" altLang="zh-CN" dirty="0"/>
              <a:t>reduce</a:t>
            </a:r>
            <a:r>
              <a:rPr lang="zh-CN" altLang="en-US" dirty="0"/>
              <a:t>端的</a:t>
            </a:r>
            <a:r>
              <a:rPr lang="en-US" altLang="zh-CN" dirty="0"/>
              <a:t>shuffle</a:t>
            </a:r>
            <a:r>
              <a:rPr lang="zh-CN" altLang="en-US" dirty="0"/>
              <a:t>操作</a:t>
            </a:r>
            <a:endParaRPr lang="en-US" dirty="0"/>
          </a:p>
        </p:txBody>
      </p:sp>
      <p:grpSp>
        <p:nvGrpSpPr>
          <p:cNvPr id="7" name="组合 6">
            <a:extLst>
              <a:ext uri="{FF2B5EF4-FFF2-40B4-BE49-F238E27FC236}">
                <a16:creationId xmlns:a16="http://schemas.microsoft.com/office/drawing/2014/main" id="{6892D227-5066-498E-BD0B-BA3474BA540F}"/>
              </a:ext>
            </a:extLst>
          </p:cNvPr>
          <p:cNvGrpSpPr/>
          <p:nvPr/>
        </p:nvGrpSpPr>
        <p:grpSpPr>
          <a:xfrm>
            <a:off x="1637030" y="3016250"/>
            <a:ext cx="9017000" cy="3289300"/>
            <a:chOff x="2679" y="4750"/>
            <a:chExt cx="14200" cy="5180"/>
          </a:xfrm>
        </p:grpSpPr>
        <p:sp>
          <p:nvSpPr>
            <p:cNvPr id="8" name="矩形 7">
              <a:extLst>
                <a:ext uri="{FF2B5EF4-FFF2-40B4-BE49-F238E27FC236}">
                  <a16:creationId xmlns:a16="http://schemas.microsoft.com/office/drawing/2014/main" id="{FF88DF7E-3C2F-46F0-8C6A-ACDE7520FE1C}"/>
                </a:ext>
              </a:extLst>
            </p:cNvPr>
            <p:cNvSpPr/>
            <p:nvPr/>
          </p:nvSpPr>
          <p:spPr>
            <a:xfrm>
              <a:off x="2685" y="4750"/>
              <a:ext cx="7960" cy="4111"/>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138D4B5-A13E-4DA6-891D-3A1F7666736B}"/>
                </a:ext>
              </a:extLst>
            </p:cNvPr>
            <p:cNvSpPr/>
            <p:nvPr/>
          </p:nvSpPr>
          <p:spPr>
            <a:xfrm>
              <a:off x="11183" y="4750"/>
              <a:ext cx="5695" cy="4111"/>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CDD7D5D-1501-4A8B-9CA5-630938039EEE}"/>
                </a:ext>
              </a:extLst>
            </p:cNvPr>
            <p:cNvSpPr/>
            <p:nvPr/>
          </p:nvSpPr>
          <p:spPr>
            <a:xfrm>
              <a:off x="3002" y="6138"/>
              <a:ext cx="445" cy="1335"/>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BFAB1B3-7750-4DF5-8F5D-B97FA462CC03}"/>
                </a:ext>
              </a:extLst>
            </p:cNvPr>
            <p:cNvSpPr/>
            <p:nvPr/>
          </p:nvSpPr>
          <p:spPr>
            <a:xfrm>
              <a:off x="3833" y="5866"/>
              <a:ext cx="867" cy="1891"/>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DF2DF64-A0E6-44DC-80D7-2884CEA54057}"/>
                </a:ext>
              </a:extLst>
            </p:cNvPr>
            <p:cNvSpPr/>
            <p:nvPr/>
          </p:nvSpPr>
          <p:spPr>
            <a:xfrm>
              <a:off x="5090" y="6547"/>
              <a:ext cx="956" cy="51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0576373D-CB5D-4168-9005-680652A4B0F6}"/>
                </a:ext>
              </a:extLst>
            </p:cNvPr>
            <p:cNvGrpSpPr/>
            <p:nvPr/>
          </p:nvGrpSpPr>
          <p:grpSpPr>
            <a:xfrm>
              <a:off x="6663" y="5755"/>
              <a:ext cx="940" cy="521"/>
              <a:chOff x="6663" y="5755"/>
              <a:chExt cx="940" cy="521"/>
            </a:xfrm>
          </p:grpSpPr>
          <p:sp>
            <p:nvSpPr>
              <p:cNvPr id="73" name="矩形 72">
                <a:extLst>
                  <a:ext uri="{FF2B5EF4-FFF2-40B4-BE49-F238E27FC236}">
                    <a16:creationId xmlns:a16="http://schemas.microsoft.com/office/drawing/2014/main" id="{E6390565-7EBA-4E77-8514-358D8F90786D}"/>
                  </a:ext>
                </a:extLst>
              </p:cNvPr>
              <p:cNvSpPr/>
              <p:nvPr/>
            </p:nvSpPr>
            <p:spPr>
              <a:xfrm>
                <a:off x="6663" y="5755"/>
                <a:ext cx="940" cy="51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连接符 73">
                <a:extLst>
                  <a:ext uri="{FF2B5EF4-FFF2-40B4-BE49-F238E27FC236}">
                    <a16:creationId xmlns:a16="http://schemas.microsoft.com/office/drawing/2014/main" id="{08D16F15-8160-4E86-8444-7E579C3FD9D1}"/>
                  </a:ext>
                </a:extLst>
              </p:cNvPr>
              <p:cNvCxnSpPr/>
              <p:nvPr/>
            </p:nvCxnSpPr>
            <p:spPr>
              <a:xfrm>
                <a:off x="7208" y="5755"/>
                <a:ext cx="0" cy="517"/>
              </a:xfrm>
              <a:prstGeom prst="line">
                <a:avLst/>
              </a:prstGeom>
              <a:solidFill>
                <a:srgbClr val="00B0F0"/>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226B4E21-161F-4F9B-A78F-4F31057B9F8B}"/>
                  </a:ext>
                </a:extLst>
              </p:cNvPr>
              <p:cNvCxnSpPr/>
              <p:nvPr/>
            </p:nvCxnSpPr>
            <p:spPr>
              <a:xfrm>
                <a:off x="7018" y="5760"/>
                <a:ext cx="0" cy="517"/>
              </a:xfrm>
              <a:prstGeom prst="line">
                <a:avLst/>
              </a:prstGeom>
              <a:solidFill>
                <a:srgbClr val="00B0F0"/>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1E5F38BB-2C21-43F9-8C28-4274FF09D08D}"/>
                </a:ext>
              </a:extLst>
            </p:cNvPr>
            <p:cNvGrpSpPr/>
            <p:nvPr/>
          </p:nvGrpSpPr>
          <p:grpSpPr>
            <a:xfrm>
              <a:off x="6623" y="6537"/>
              <a:ext cx="940" cy="526"/>
              <a:chOff x="6683" y="6590"/>
              <a:chExt cx="940" cy="526"/>
            </a:xfrm>
          </p:grpSpPr>
          <p:sp>
            <p:nvSpPr>
              <p:cNvPr id="70" name="矩形 69">
                <a:extLst>
                  <a:ext uri="{FF2B5EF4-FFF2-40B4-BE49-F238E27FC236}">
                    <a16:creationId xmlns:a16="http://schemas.microsoft.com/office/drawing/2014/main" id="{6E176A25-39CD-499E-83BF-C2593A7C81B0}"/>
                  </a:ext>
                </a:extLst>
              </p:cNvPr>
              <p:cNvSpPr/>
              <p:nvPr/>
            </p:nvSpPr>
            <p:spPr>
              <a:xfrm>
                <a:off x="6683" y="6600"/>
                <a:ext cx="940" cy="51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 name="直接连接符 70">
                <a:extLst>
                  <a:ext uri="{FF2B5EF4-FFF2-40B4-BE49-F238E27FC236}">
                    <a16:creationId xmlns:a16="http://schemas.microsoft.com/office/drawing/2014/main" id="{CFE177F2-06FE-4E8E-9413-3C2C43AFC510}"/>
                  </a:ext>
                </a:extLst>
              </p:cNvPr>
              <p:cNvCxnSpPr/>
              <p:nvPr/>
            </p:nvCxnSpPr>
            <p:spPr>
              <a:xfrm>
                <a:off x="7263" y="6590"/>
                <a:ext cx="0" cy="517"/>
              </a:xfrm>
              <a:prstGeom prst="line">
                <a:avLst/>
              </a:prstGeom>
              <a:solidFill>
                <a:srgbClr val="00B0F0"/>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31AFAC86-716C-474F-9F53-1804207A5E7A}"/>
                  </a:ext>
                </a:extLst>
              </p:cNvPr>
              <p:cNvCxnSpPr/>
              <p:nvPr/>
            </p:nvCxnSpPr>
            <p:spPr>
              <a:xfrm>
                <a:off x="6863" y="6595"/>
                <a:ext cx="0" cy="517"/>
              </a:xfrm>
              <a:prstGeom prst="line">
                <a:avLst/>
              </a:prstGeom>
              <a:solidFill>
                <a:srgbClr val="00B0F0"/>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C72B9DFA-59D3-4F38-88EF-86A804A23B05}"/>
                </a:ext>
              </a:extLst>
            </p:cNvPr>
            <p:cNvGrpSpPr/>
            <p:nvPr/>
          </p:nvGrpSpPr>
          <p:grpSpPr>
            <a:xfrm>
              <a:off x="6673" y="7375"/>
              <a:ext cx="940" cy="526"/>
              <a:chOff x="6673" y="7375"/>
              <a:chExt cx="940" cy="526"/>
            </a:xfrm>
          </p:grpSpPr>
          <p:sp>
            <p:nvSpPr>
              <p:cNvPr id="67" name="矩形 66">
                <a:extLst>
                  <a:ext uri="{FF2B5EF4-FFF2-40B4-BE49-F238E27FC236}">
                    <a16:creationId xmlns:a16="http://schemas.microsoft.com/office/drawing/2014/main" id="{F7258906-7E85-42E5-BB78-D55A9858FABB}"/>
                  </a:ext>
                </a:extLst>
              </p:cNvPr>
              <p:cNvSpPr/>
              <p:nvPr/>
            </p:nvSpPr>
            <p:spPr>
              <a:xfrm>
                <a:off x="6673" y="7385"/>
                <a:ext cx="940" cy="51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a:extLst>
                  <a:ext uri="{FF2B5EF4-FFF2-40B4-BE49-F238E27FC236}">
                    <a16:creationId xmlns:a16="http://schemas.microsoft.com/office/drawing/2014/main" id="{92A6216E-6D77-46D0-8B4F-D07BD992A086}"/>
                  </a:ext>
                </a:extLst>
              </p:cNvPr>
              <p:cNvCxnSpPr/>
              <p:nvPr/>
            </p:nvCxnSpPr>
            <p:spPr>
              <a:xfrm>
                <a:off x="7223" y="7375"/>
                <a:ext cx="0" cy="517"/>
              </a:xfrm>
              <a:prstGeom prst="line">
                <a:avLst/>
              </a:prstGeom>
              <a:solidFill>
                <a:srgbClr val="00B0F0"/>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4AB544ED-99F2-4B2C-A397-BABB74DFE067}"/>
                  </a:ext>
                </a:extLst>
              </p:cNvPr>
              <p:cNvCxnSpPr/>
              <p:nvPr/>
            </p:nvCxnSpPr>
            <p:spPr>
              <a:xfrm>
                <a:off x="7093" y="7380"/>
                <a:ext cx="0" cy="517"/>
              </a:xfrm>
              <a:prstGeom prst="line">
                <a:avLst/>
              </a:prstGeom>
              <a:solidFill>
                <a:srgbClr val="00B0F0"/>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E6F9ED4E-2714-4A30-A1C3-B21E9297EC6E}"/>
                </a:ext>
              </a:extLst>
            </p:cNvPr>
            <p:cNvGrpSpPr/>
            <p:nvPr/>
          </p:nvGrpSpPr>
          <p:grpSpPr>
            <a:xfrm>
              <a:off x="8104" y="6537"/>
              <a:ext cx="2118" cy="526"/>
              <a:chOff x="8148" y="6620"/>
              <a:chExt cx="2118" cy="526"/>
            </a:xfrm>
          </p:grpSpPr>
          <p:sp>
            <p:nvSpPr>
              <p:cNvPr id="64" name="矩形 63">
                <a:extLst>
                  <a:ext uri="{FF2B5EF4-FFF2-40B4-BE49-F238E27FC236}">
                    <a16:creationId xmlns:a16="http://schemas.microsoft.com/office/drawing/2014/main" id="{0C86E535-22AB-45CE-925B-A8675DD9F68D}"/>
                  </a:ext>
                </a:extLst>
              </p:cNvPr>
              <p:cNvSpPr/>
              <p:nvPr/>
            </p:nvSpPr>
            <p:spPr>
              <a:xfrm>
                <a:off x="8148" y="6625"/>
                <a:ext cx="2119" cy="51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EE897B05-A844-48B9-AAD2-3B6F14955424}"/>
                  </a:ext>
                </a:extLst>
              </p:cNvPr>
              <p:cNvCxnSpPr/>
              <p:nvPr/>
            </p:nvCxnSpPr>
            <p:spPr>
              <a:xfrm>
                <a:off x="8923" y="6630"/>
                <a:ext cx="0" cy="517"/>
              </a:xfrm>
              <a:prstGeom prst="line">
                <a:avLst/>
              </a:prstGeom>
              <a:solidFill>
                <a:srgbClr val="00B0F0"/>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C12077C1-B860-4587-9AB6-03F3D93757ED}"/>
                  </a:ext>
                </a:extLst>
              </p:cNvPr>
              <p:cNvCxnSpPr/>
              <p:nvPr/>
            </p:nvCxnSpPr>
            <p:spPr>
              <a:xfrm>
                <a:off x="9723" y="6620"/>
                <a:ext cx="0" cy="517"/>
              </a:xfrm>
              <a:prstGeom prst="line">
                <a:avLst/>
              </a:prstGeom>
              <a:solidFill>
                <a:srgbClr val="00B0F0"/>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矩形 16">
              <a:extLst>
                <a:ext uri="{FF2B5EF4-FFF2-40B4-BE49-F238E27FC236}">
                  <a16:creationId xmlns:a16="http://schemas.microsoft.com/office/drawing/2014/main" id="{E6AAB043-1A6C-4194-AF6D-C4C5DF7B86AE}"/>
                </a:ext>
              </a:extLst>
            </p:cNvPr>
            <p:cNvSpPr/>
            <p:nvPr/>
          </p:nvSpPr>
          <p:spPr>
            <a:xfrm>
              <a:off x="11663" y="5258"/>
              <a:ext cx="940" cy="498"/>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D277C9A6-2A6A-4700-8BFE-33D15F5BA7BE}"/>
                </a:ext>
              </a:extLst>
            </p:cNvPr>
            <p:cNvSpPr/>
            <p:nvPr/>
          </p:nvSpPr>
          <p:spPr>
            <a:xfrm>
              <a:off x="11668" y="6198"/>
              <a:ext cx="940" cy="393"/>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0AD4701E-6D01-4777-9B6D-1141E09D694F}"/>
                </a:ext>
              </a:extLst>
            </p:cNvPr>
            <p:cNvSpPr/>
            <p:nvPr/>
          </p:nvSpPr>
          <p:spPr>
            <a:xfrm>
              <a:off x="11673" y="7033"/>
              <a:ext cx="940" cy="393"/>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19580280-B575-4D48-8CEF-58562E35F29C}"/>
                </a:ext>
              </a:extLst>
            </p:cNvPr>
            <p:cNvSpPr/>
            <p:nvPr/>
          </p:nvSpPr>
          <p:spPr>
            <a:xfrm>
              <a:off x="11693" y="7868"/>
              <a:ext cx="940" cy="393"/>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9CEF7384-3AD5-42FF-889C-0E14A81D69B0}"/>
                </a:ext>
              </a:extLst>
            </p:cNvPr>
            <p:cNvSpPr/>
            <p:nvPr/>
          </p:nvSpPr>
          <p:spPr>
            <a:xfrm>
              <a:off x="13085" y="7341"/>
              <a:ext cx="1196" cy="41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C394D79-DCCB-4E4B-AA7D-21110234DA82}"/>
                </a:ext>
              </a:extLst>
            </p:cNvPr>
            <p:cNvSpPr/>
            <p:nvPr/>
          </p:nvSpPr>
          <p:spPr>
            <a:xfrm>
              <a:off x="13060" y="5741"/>
              <a:ext cx="1220" cy="417"/>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3AFF21ED-2035-43C7-8B34-8FEDE80D0296}"/>
                </a:ext>
              </a:extLst>
            </p:cNvPr>
            <p:cNvSpPr/>
            <p:nvPr/>
          </p:nvSpPr>
          <p:spPr>
            <a:xfrm>
              <a:off x="14821" y="5730"/>
              <a:ext cx="934" cy="2002"/>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7C266D8F-B39C-4E99-B175-E9E6A5EA0FE1}"/>
                </a:ext>
              </a:extLst>
            </p:cNvPr>
            <p:cNvSpPr/>
            <p:nvPr/>
          </p:nvSpPr>
          <p:spPr>
            <a:xfrm>
              <a:off x="16163" y="6050"/>
              <a:ext cx="452" cy="1351"/>
            </a:xfrm>
            <a:prstGeom prst="rect">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4524E798-B926-4FCF-95C0-4E6D0AF37610}"/>
                </a:ext>
              </a:extLst>
            </p:cNvPr>
            <p:cNvCxnSpPr>
              <a:stCxn id="10" idx="3"/>
              <a:endCxn id="11" idx="1"/>
            </p:cNvCxnSpPr>
            <p:nvPr/>
          </p:nvCxnSpPr>
          <p:spPr>
            <a:xfrm>
              <a:off x="3447" y="6806"/>
              <a:ext cx="386" cy="6"/>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F20D0E07-BB21-4E49-AA4D-4ACC7D331EBE}"/>
                </a:ext>
              </a:extLst>
            </p:cNvPr>
            <p:cNvCxnSpPr>
              <a:stCxn id="11" idx="3"/>
              <a:endCxn id="12" idx="1"/>
            </p:cNvCxnSpPr>
            <p:nvPr/>
          </p:nvCxnSpPr>
          <p:spPr>
            <a:xfrm flipV="1">
              <a:off x="4700" y="6806"/>
              <a:ext cx="390" cy="6"/>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E2BBB60-B774-45CE-B66C-22BEF54071AE}"/>
                </a:ext>
              </a:extLst>
            </p:cNvPr>
            <p:cNvCxnSpPr>
              <a:stCxn id="12" idx="3"/>
              <a:endCxn id="70" idx="1"/>
            </p:cNvCxnSpPr>
            <p:nvPr/>
          </p:nvCxnSpPr>
          <p:spPr>
            <a:xfrm>
              <a:off x="6046" y="6806"/>
              <a:ext cx="577" cy="0"/>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6A8B9BC8-D806-465D-ADDB-5A08EDE4875F}"/>
                </a:ext>
              </a:extLst>
            </p:cNvPr>
            <p:cNvCxnSpPr>
              <a:stCxn id="70" idx="3"/>
              <a:endCxn id="64" idx="1"/>
            </p:cNvCxnSpPr>
            <p:nvPr/>
          </p:nvCxnSpPr>
          <p:spPr>
            <a:xfrm flipV="1">
              <a:off x="7563" y="6801"/>
              <a:ext cx="541" cy="5"/>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40">
              <a:extLst>
                <a:ext uri="{FF2B5EF4-FFF2-40B4-BE49-F238E27FC236}">
                  <a16:creationId xmlns:a16="http://schemas.microsoft.com/office/drawing/2014/main" id="{98FE3AA0-8045-4DF6-BC3C-D1D52DE633E9}"/>
                </a:ext>
              </a:extLst>
            </p:cNvPr>
            <p:cNvCxnSpPr>
              <a:stCxn id="12" idx="3"/>
              <a:endCxn id="73" idx="1"/>
            </p:cNvCxnSpPr>
            <p:nvPr/>
          </p:nvCxnSpPr>
          <p:spPr>
            <a:xfrm flipV="1">
              <a:off x="6046" y="6014"/>
              <a:ext cx="617" cy="792"/>
            </a:xfrm>
            <a:prstGeom prst="bentConnector3">
              <a:avLst>
                <a:gd name="adj1" fmla="val 5008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41">
              <a:extLst>
                <a:ext uri="{FF2B5EF4-FFF2-40B4-BE49-F238E27FC236}">
                  <a16:creationId xmlns:a16="http://schemas.microsoft.com/office/drawing/2014/main" id="{03814153-2249-4A17-85CA-BED48B814F42}"/>
                </a:ext>
              </a:extLst>
            </p:cNvPr>
            <p:cNvCxnSpPr>
              <a:stCxn id="12" idx="3"/>
              <a:endCxn id="67" idx="1"/>
            </p:cNvCxnSpPr>
            <p:nvPr/>
          </p:nvCxnSpPr>
          <p:spPr>
            <a:xfrm>
              <a:off x="6046" y="6806"/>
              <a:ext cx="627" cy="838"/>
            </a:xfrm>
            <a:prstGeom prst="bentConnector3">
              <a:avLst>
                <a:gd name="adj1" fmla="val 50080"/>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42">
              <a:extLst>
                <a:ext uri="{FF2B5EF4-FFF2-40B4-BE49-F238E27FC236}">
                  <a16:creationId xmlns:a16="http://schemas.microsoft.com/office/drawing/2014/main" id="{1A303F43-C768-4A09-AE00-AD7E0F221646}"/>
                </a:ext>
              </a:extLst>
            </p:cNvPr>
            <p:cNvCxnSpPr>
              <a:stCxn id="73" idx="3"/>
            </p:cNvCxnSpPr>
            <p:nvPr/>
          </p:nvCxnSpPr>
          <p:spPr>
            <a:xfrm>
              <a:off x="7603" y="6014"/>
              <a:ext cx="501" cy="545"/>
            </a:xfrm>
            <a:prstGeom prst="bentConnector2">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43">
              <a:extLst>
                <a:ext uri="{FF2B5EF4-FFF2-40B4-BE49-F238E27FC236}">
                  <a16:creationId xmlns:a16="http://schemas.microsoft.com/office/drawing/2014/main" id="{1A2BE709-B480-490C-A8D2-E41782F5734C}"/>
                </a:ext>
              </a:extLst>
            </p:cNvPr>
            <p:cNvCxnSpPr>
              <a:stCxn id="67" idx="3"/>
            </p:cNvCxnSpPr>
            <p:nvPr/>
          </p:nvCxnSpPr>
          <p:spPr>
            <a:xfrm flipV="1">
              <a:off x="7613" y="7072"/>
              <a:ext cx="491" cy="572"/>
            </a:xfrm>
            <a:prstGeom prst="bentConnector2">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DAE00C5E-065B-4EE7-9C14-DD0C1E73C8A2}"/>
                </a:ext>
              </a:extLst>
            </p:cNvPr>
            <p:cNvCxnSpPr>
              <a:endCxn id="17" idx="1"/>
            </p:cNvCxnSpPr>
            <p:nvPr/>
          </p:nvCxnSpPr>
          <p:spPr>
            <a:xfrm flipV="1">
              <a:off x="8467" y="5507"/>
              <a:ext cx="3196" cy="1022"/>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466D48B-9F7E-4D8B-89C8-8556CD2CF9C2}"/>
                </a:ext>
              </a:extLst>
            </p:cNvPr>
            <p:cNvCxnSpPr>
              <a:stCxn id="17" idx="3"/>
              <a:endCxn id="22" idx="1"/>
            </p:cNvCxnSpPr>
            <p:nvPr/>
          </p:nvCxnSpPr>
          <p:spPr>
            <a:xfrm>
              <a:off x="12603" y="5507"/>
              <a:ext cx="457" cy="443"/>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74C84DC8-9513-4CBE-919A-0830F7C0E8B2}"/>
                </a:ext>
              </a:extLst>
            </p:cNvPr>
            <p:cNvCxnSpPr>
              <a:stCxn id="18" idx="3"/>
              <a:endCxn id="22" idx="1"/>
            </p:cNvCxnSpPr>
            <p:nvPr/>
          </p:nvCxnSpPr>
          <p:spPr>
            <a:xfrm flipV="1">
              <a:off x="12608" y="5950"/>
              <a:ext cx="452" cy="445"/>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9A2EEF0E-8A56-4B9B-8370-C2DE312C6A17}"/>
                </a:ext>
              </a:extLst>
            </p:cNvPr>
            <p:cNvCxnSpPr>
              <a:stCxn id="19" idx="3"/>
              <a:endCxn id="21" idx="1"/>
            </p:cNvCxnSpPr>
            <p:nvPr/>
          </p:nvCxnSpPr>
          <p:spPr>
            <a:xfrm>
              <a:off x="12613" y="7230"/>
              <a:ext cx="472" cy="320"/>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7FC19A6-AEBE-4A73-AF51-7AA5388E0944}"/>
                </a:ext>
              </a:extLst>
            </p:cNvPr>
            <p:cNvCxnSpPr>
              <a:stCxn id="20" idx="3"/>
              <a:endCxn id="21" idx="1"/>
            </p:cNvCxnSpPr>
            <p:nvPr/>
          </p:nvCxnSpPr>
          <p:spPr>
            <a:xfrm flipV="1">
              <a:off x="12633" y="7550"/>
              <a:ext cx="452" cy="515"/>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F6A42FA5-3E93-4FF2-9A0E-08203C05BC2D}"/>
                </a:ext>
              </a:extLst>
            </p:cNvPr>
            <p:cNvCxnSpPr>
              <a:stCxn id="22" idx="3"/>
              <a:endCxn id="23" idx="1"/>
            </p:cNvCxnSpPr>
            <p:nvPr/>
          </p:nvCxnSpPr>
          <p:spPr>
            <a:xfrm>
              <a:off x="14280" y="5950"/>
              <a:ext cx="541" cy="781"/>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45F7E05E-0201-4C6D-9A13-E6C966317C2A}"/>
                </a:ext>
              </a:extLst>
            </p:cNvPr>
            <p:cNvCxnSpPr>
              <a:stCxn id="21" idx="3"/>
              <a:endCxn id="23" idx="1"/>
            </p:cNvCxnSpPr>
            <p:nvPr/>
          </p:nvCxnSpPr>
          <p:spPr>
            <a:xfrm flipV="1">
              <a:off x="14281" y="6731"/>
              <a:ext cx="540" cy="819"/>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AAA9923C-E8E6-4703-970E-7CE723F997FB}"/>
                </a:ext>
              </a:extLst>
            </p:cNvPr>
            <p:cNvCxnSpPr>
              <a:stCxn id="23" idx="3"/>
              <a:endCxn id="24" idx="1"/>
            </p:cNvCxnSpPr>
            <p:nvPr/>
          </p:nvCxnSpPr>
          <p:spPr>
            <a:xfrm flipV="1">
              <a:off x="15755" y="6726"/>
              <a:ext cx="408" cy="5"/>
            </a:xfrm>
            <a:prstGeom prst="straightConnector1">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曲线连接符 55">
              <a:extLst>
                <a:ext uri="{FF2B5EF4-FFF2-40B4-BE49-F238E27FC236}">
                  <a16:creationId xmlns:a16="http://schemas.microsoft.com/office/drawing/2014/main" id="{79141897-EEB6-4C2D-B124-C0E9DCD45071}"/>
                </a:ext>
              </a:extLst>
            </p:cNvPr>
            <p:cNvCxnSpPr>
              <a:stCxn id="64" idx="2"/>
              <a:endCxn id="43" idx="1"/>
            </p:cNvCxnSpPr>
            <p:nvPr/>
          </p:nvCxnSpPr>
          <p:spPr>
            <a:xfrm rot="5400000" flipV="1">
              <a:off x="9821" y="6401"/>
              <a:ext cx="2607" cy="3921"/>
            </a:xfrm>
            <a:prstGeom prst="curvedConnector2">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曲线连接符 56">
              <a:extLst>
                <a:ext uri="{FF2B5EF4-FFF2-40B4-BE49-F238E27FC236}">
                  <a16:creationId xmlns:a16="http://schemas.microsoft.com/office/drawing/2014/main" id="{CDC15C20-767C-473A-91C1-1EB9B5F2D459}"/>
                </a:ext>
              </a:extLst>
            </p:cNvPr>
            <p:cNvCxnSpPr>
              <a:endCxn id="43" idx="1"/>
            </p:cNvCxnSpPr>
            <p:nvPr/>
          </p:nvCxnSpPr>
          <p:spPr>
            <a:xfrm>
              <a:off x="9976" y="7057"/>
              <a:ext cx="3109" cy="2609"/>
            </a:xfrm>
            <a:prstGeom prst="curvedConnector3">
              <a:avLst>
                <a:gd name="adj1" fmla="val 50016"/>
              </a:avLst>
            </a:prstGeom>
            <a:ln w="158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A35FD1D5-5D82-4BE0-89F8-CBB9DCF75B01}"/>
                </a:ext>
              </a:extLst>
            </p:cNvPr>
            <p:cNvSpPr txBox="1"/>
            <p:nvPr/>
          </p:nvSpPr>
          <p:spPr>
            <a:xfrm>
              <a:off x="13085" y="9400"/>
              <a:ext cx="2525" cy="531"/>
            </a:xfrm>
            <a:prstGeom prst="rect">
              <a:avLst/>
            </a:prstGeom>
            <a:noFill/>
          </p:spPr>
          <p:txBody>
            <a:bodyPr wrap="none" rtlCol="0">
              <a:spAutoFit/>
            </a:bodyPr>
            <a:lstStyle/>
            <a:p>
              <a:r>
                <a:rPr lang="zh-CN" altLang="en-US" sz="1600"/>
                <a:t>其他</a:t>
              </a:r>
              <a:r>
                <a:rPr lang="en-US" altLang="zh-CN" sz="1600"/>
                <a:t>Reduce</a:t>
              </a:r>
              <a:r>
                <a:rPr lang="zh-CN" altLang="en-US" sz="1600"/>
                <a:t>任务</a:t>
              </a:r>
            </a:p>
          </p:txBody>
        </p:sp>
        <p:sp>
          <p:nvSpPr>
            <p:cNvPr id="44" name="文本框 43">
              <a:extLst>
                <a:ext uri="{FF2B5EF4-FFF2-40B4-BE49-F238E27FC236}">
                  <a16:creationId xmlns:a16="http://schemas.microsoft.com/office/drawing/2014/main" id="{5AE61800-8A02-481A-AC05-9BA9222D05A0}"/>
                </a:ext>
              </a:extLst>
            </p:cNvPr>
            <p:cNvSpPr txBox="1"/>
            <p:nvPr/>
          </p:nvSpPr>
          <p:spPr>
            <a:xfrm>
              <a:off x="7901" y="9400"/>
              <a:ext cx="2525" cy="531"/>
            </a:xfrm>
            <a:prstGeom prst="rect">
              <a:avLst/>
            </a:prstGeom>
            <a:noFill/>
          </p:spPr>
          <p:txBody>
            <a:bodyPr wrap="none" rtlCol="0">
              <a:spAutoFit/>
            </a:bodyPr>
            <a:lstStyle/>
            <a:p>
              <a:r>
                <a:rPr lang="zh-CN" altLang="en-US" sz="1600"/>
                <a:t>其他</a:t>
              </a:r>
              <a:r>
                <a:rPr lang="en-US" altLang="zh-CN" sz="1600"/>
                <a:t>Reduce</a:t>
              </a:r>
              <a:r>
                <a:rPr lang="zh-CN" altLang="en-US" sz="1600"/>
                <a:t>任务</a:t>
              </a:r>
            </a:p>
          </p:txBody>
        </p:sp>
        <p:cxnSp>
          <p:nvCxnSpPr>
            <p:cNvPr id="45" name="曲线连接符 59">
              <a:extLst>
                <a:ext uri="{FF2B5EF4-FFF2-40B4-BE49-F238E27FC236}">
                  <a16:creationId xmlns:a16="http://schemas.microsoft.com/office/drawing/2014/main" id="{3271AD0D-2ADD-45DB-876C-11E325D9A39C}"/>
                </a:ext>
              </a:extLst>
            </p:cNvPr>
            <p:cNvCxnSpPr>
              <a:stCxn id="44" idx="0"/>
              <a:endCxn id="18" idx="1"/>
            </p:cNvCxnSpPr>
            <p:nvPr/>
          </p:nvCxnSpPr>
          <p:spPr>
            <a:xfrm rot="16200000">
              <a:off x="8914" y="6646"/>
              <a:ext cx="3005" cy="2504"/>
            </a:xfrm>
            <a:prstGeom prst="curvedConnector2">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6" name="曲线连接符 60">
              <a:extLst>
                <a:ext uri="{FF2B5EF4-FFF2-40B4-BE49-F238E27FC236}">
                  <a16:creationId xmlns:a16="http://schemas.microsoft.com/office/drawing/2014/main" id="{5DD12EC1-633A-498A-962A-BC0ACBF39D66}"/>
                </a:ext>
              </a:extLst>
            </p:cNvPr>
            <p:cNvCxnSpPr>
              <a:stCxn id="44" idx="0"/>
              <a:endCxn id="19" idx="1"/>
            </p:cNvCxnSpPr>
            <p:nvPr/>
          </p:nvCxnSpPr>
          <p:spPr>
            <a:xfrm rot="16200000">
              <a:off x="9334" y="7061"/>
              <a:ext cx="2170" cy="2509"/>
            </a:xfrm>
            <a:prstGeom prst="curvedConnector2">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7" name="曲线连接符 61">
              <a:extLst>
                <a:ext uri="{FF2B5EF4-FFF2-40B4-BE49-F238E27FC236}">
                  <a16:creationId xmlns:a16="http://schemas.microsoft.com/office/drawing/2014/main" id="{F7DA9019-3B13-4A07-896D-BAAA7F77BC08}"/>
                </a:ext>
              </a:extLst>
            </p:cNvPr>
            <p:cNvCxnSpPr>
              <a:stCxn id="44" idx="0"/>
              <a:endCxn id="20" idx="1"/>
            </p:cNvCxnSpPr>
            <p:nvPr/>
          </p:nvCxnSpPr>
          <p:spPr>
            <a:xfrm rot="16200000">
              <a:off x="9761" y="7468"/>
              <a:ext cx="1335" cy="2529"/>
            </a:xfrm>
            <a:prstGeom prst="curvedConnector2">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1DB70858-169E-4C8D-895D-478EEB686C04}"/>
                </a:ext>
              </a:extLst>
            </p:cNvPr>
            <p:cNvSpPr txBox="1"/>
            <p:nvPr/>
          </p:nvSpPr>
          <p:spPr>
            <a:xfrm>
              <a:off x="2761" y="7550"/>
              <a:ext cx="928" cy="531"/>
            </a:xfrm>
            <a:prstGeom prst="rect">
              <a:avLst/>
            </a:prstGeom>
            <a:noFill/>
          </p:spPr>
          <p:txBody>
            <a:bodyPr wrap="none" rtlCol="0">
              <a:spAutoFit/>
            </a:bodyPr>
            <a:lstStyle/>
            <a:p>
              <a:r>
                <a:rPr lang="zh-CN" altLang="en-US" sz="1600"/>
                <a:t>输入</a:t>
              </a:r>
            </a:p>
          </p:txBody>
        </p:sp>
        <p:sp>
          <p:nvSpPr>
            <p:cNvPr id="49" name="文本框 48">
              <a:extLst>
                <a:ext uri="{FF2B5EF4-FFF2-40B4-BE49-F238E27FC236}">
                  <a16:creationId xmlns:a16="http://schemas.microsoft.com/office/drawing/2014/main" id="{2B835903-B996-4FB2-8E5B-923F49B0C191}"/>
                </a:ext>
              </a:extLst>
            </p:cNvPr>
            <p:cNvSpPr txBox="1"/>
            <p:nvPr/>
          </p:nvSpPr>
          <p:spPr>
            <a:xfrm>
              <a:off x="3802" y="7758"/>
              <a:ext cx="883" cy="531"/>
            </a:xfrm>
            <a:prstGeom prst="rect">
              <a:avLst/>
            </a:prstGeom>
            <a:noFill/>
          </p:spPr>
          <p:txBody>
            <a:bodyPr wrap="none" rtlCol="0">
              <a:spAutoFit/>
            </a:bodyPr>
            <a:lstStyle/>
            <a:p>
              <a:r>
                <a:rPr lang="en-US" altLang="zh-CN" sz="1600"/>
                <a:t>Map</a:t>
              </a:r>
            </a:p>
          </p:txBody>
        </p:sp>
        <p:sp>
          <p:nvSpPr>
            <p:cNvPr id="50" name="文本框 49">
              <a:extLst>
                <a:ext uri="{FF2B5EF4-FFF2-40B4-BE49-F238E27FC236}">
                  <a16:creationId xmlns:a16="http://schemas.microsoft.com/office/drawing/2014/main" id="{FB09B76C-C7DF-4367-BB37-F1EBC77F7E51}"/>
                </a:ext>
              </a:extLst>
            </p:cNvPr>
            <p:cNvSpPr txBox="1"/>
            <p:nvPr/>
          </p:nvSpPr>
          <p:spPr>
            <a:xfrm>
              <a:off x="5126" y="7113"/>
              <a:ext cx="928" cy="531"/>
            </a:xfrm>
            <a:prstGeom prst="rect">
              <a:avLst/>
            </a:prstGeom>
            <a:noFill/>
          </p:spPr>
          <p:txBody>
            <a:bodyPr wrap="none" rtlCol="0">
              <a:spAutoFit/>
            </a:bodyPr>
            <a:lstStyle/>
            <a:p>
              <a:r>
                <a:rPr lang="zh-CN" altLang="en-US" sz="1600"/>
                <a:t>缓存</a:t>
              </a:r>
            </a:p>
          </p:txBody>
        </p:sp>
        <p:sp>
          <p:nvSpPr>
            <p:cNvPr id="51" name="文本框 50">
              <a:extLst>
                <a:ext uri="{FF2B5EF4-FFF2-40B4-BE49-F238E27FC236}">
                  <a16:creationId xmlns:a16="http://schemas.microsoft.com/office/drawing/2014/main" id="{A0520226-97A3-48B9-89BC-06918901ABAB}"/>
                </a:ext>
              </a:extLst>
            </p:cNvPr>
            <p:cNvSpPr txBox="1"/>
            <p:nvPr/>
          </p:nvSpPr>
          <p:spPr>
            <a:xfrm>
              <a:off x="6359" y="8289"/>
              <a:ext cx="1568" cy="531"/>
            </a:xfrm>
            <a:prstGeom prst="rect">
              <a:avLst/>
            </a:prstGeom>
            <a:noFill/>
          </p:spPr>
          <p:txBody>
            <a:bodyPr wrap="none" rtlCol="0">
              <a:spAutoFit/>
            </a:bodyPr>
            <a:lstStyle/>
            <a:p>
              <a:r>
                <a:rPr lang="zh-CN" altLang="en-US" sz="1600"/>
                <a:t>多个分区</a:t>
              </a:r>
            </a:p>
          </p:txBody>
        </p:sp>
        <p:cxnSp>
          <p:nvCxnSpPr>
            <p:cNvPr id="52" name="直接箭头连接符 51">
              <a:extLst>
                <a:ext uri="{FF2B5EF4-FFF2-40B4-BE49-F238E27FC236}">
                  <a16:creationId xmlns:a16="http://schemas.microsoft.com/office/drawing/2014/main" id="{33E54A7F-1162-4F70-B40E-82A84640EE41}"/>
                </a:ext>
              </a:extLst>
            </p:cNvPr>
            <p:cNvCxnSpPr/>
            <p:nvPr/>
          </p:nvCxnSpPr>
          <p:spPr>
            <a:xfrm flipV="1">
              <a:off x="7143" y="7947"/>
              <a:ext cx="0" cy="38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893ABB15-82F5-4764-94BC-F08571B1CBF3}"/>
                </a:ext>
              </a:extLst>
            </p:cNvPr>
            <p:cNvCxnSpPr/>
            <p:nvPr/>
          </p:nvCxnSpPr>
          <p:spPr>
            <a:xfrm flipH="1" flipV="1">
              <a:off x="6821" y="7932"/>
              <a:ext cx="322" cy="402"/>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D47BB8C6-FB97-420E-AAA8-50E049212687}"/>
                </a:ext>
              </a:extLst>
            </p:cNvPr>
            <p:cNvCxnSpPr/>
            <p:nvPr/>
          </p:nvCxnSpPr>
          <p:spPr>
            <a:xfrm flipV="1">
              <a:off x="7143" y="7932"/>
              <a:ext cx="312" cy="402"/>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943A31E5-66D3-4CF9-8918-F7E20B3755BD}"/>
                </a:ext>
              </a:extLst>
            </p:cNvPr>
            <p:cNvSpPr txBox="1"/>
            <p:nvPr/>
          </p:nvSpPr>
          <p:spPr>
            <a:xfrm>
              <a:off x="8218" y="7145"/>
              <a:ext cx="2208" cy="531"/>
            </a:xfrm>
            <a:prstGeom prst="rect">
              <a:avLst/>
            </a:prstGeom>
            <a:noFill/>
          </p:spPr>
          <p:txBody>
            <a:bodyPr wrap="none" rtlCol="0">
              <a:spAutoFit/>
            </a:bodyPr>
            <a:lstStyle/>
            <a:p>
              <a:r>
                <a:rPr lang="zh-CN" altLang="en-US" sz="1600"/>
                <a:t>磁盘文件归并</a:t>
              </a:r>
            </a:p>
          </p:txBody>
        </p:sp>
        <p:sp>
          <p:nvSpPr>
            <p:cNvPr id="56" name="文本框 55">
              <a:extLst>
                <a:ext uri="{FF2B5EF4-FFF2-40B4-BE49-F238E27FC236}">
                  <a16:creationId xmlns:a16="http://schemas.microsoft.com/office/drawing/2014/main" id="{88B6E254-CCEE-43BF-A152-58B203E5E32E}"/>
                </a:ext>
              </a:extLst>
            </p:cNvPr>
            <p:cNvSpPr txBox="1"/>
            <p:nvPr/>
          </p:nvSpPr>
          <p:spPr>
            <a:xfrm>
              <a:off x="5139" y="5258"/>
              <a:ext cx="4128" cy="531"/>
            </a:xfrm>
            <a:prstGeom prst="rect">
              <a:avLst/>
            </a:prstGeom>
            <a:noFill/>
          </p:spPr>
          <p:txBody>
            <a:bodyPr wrap="none" rtlCol="0">
              <a:spAutoFit/>
            </a:bodyPr>
            <a:lstStyle/>
            <a:p>
              <a:r>
                <a:rPr lang="zh-CN" altLang="en-US" sz="1600"/>
                <a:t>溢写（分区、排序、合并）</a:t>
              </a:r>
            </a:p>
          </p:txBody>
        </p:sp>
        <p:sp>
          <p:nvSpPr>
            <p:cNvPr id="57" name="文本框 56">
              <a:extLst>
                <a:ext uri="{FF2B5EF4-FFF2-40B4-BE49-F238E27FC236}">
                  <a16:creationId xmlns:a16="http://schemas.microsoft.com/office/drawing/2014/main" id="{EA572D7C-C809-4522-88D4-4FC28B3527EB}"/>
                </a:ext>
              </a:extLst>
            </p:cNvPr>
            <p:cNvSpPr txBox="1"/>
            <p:nvPr/>
          </p:nvSpPr>
          <p:spPr>
            <a:xfrm>
              <a:off x="9018" y="5104"/>
              <a:ext cx="1965" cy="822"/>
            </a:xfrm>
            <a:prstGeom prst="rect">
              <a:avLst/>
            </a:prstGeom>
            <a:noFill/>
          </p:spPr>
          <p:txBody>
            <a:bodyPr wrap="none" rtlCol="0">
              <a:spAutoFit/>
            </a:bodyPr>
            <a:lstStyle/>
            <a:p>
              <a:pPr algn="ctr"/>
              <a:r>
                <a:rPr lang="zh-CN" altLang="en-US" sz="1400"/>
                <a:t>数据被</a:t>
              </a:r>
              <a:r>
                <a:rPr lang="en-US" altLang="zh-CN" sz="1400"/>
                <a:t>Reduce</a:t>
              </a:r>
            </a:p>
            <a:p>
              <a:pPr algn="ctr"/>
              <a:r>
                <a:rPr lang="zh-CN" altLang="en-US" sz="1400"/>
                <a:t>任务取走</a:t>
              </a:r>
            </a:p>
          </p:txBody>
        </p:sp>
        <p:sp>
          <p:nvSpPr>
            <p:cNvPr id="58" name="文本框 57">
              <a:extLst>
                <a:ext uri="{FF2B5EF4-FFF2-40B4-BE49-F238E27FC236}">
                  <a16:creationId xmlns:a16="http://schemas.microsoft.com/office/drawing/2014/main" id="{60E82113-1F3D-4E60-BC6A-11CBC1D9027E}"/>
                </a:ext>
              </a:extLst>
            </p:cNvPr>
            <p:cNvSpPr txBox="1"/>
            <p:nvPr/>
          </p:nvSpPr>
          <p:spPr>
            <a:xfrm>
              <a:off x="11663" y="5712"/>
              <a:ext cx="928" cy="531"/>
            </a:xfrm>
            <a:prstGeom prst="rect">
              <a:avLst/>
            </a:prstGeom>
            <a:noFill/>
          </p:spPr>
          <p:txBody>
            <a:bodyPr wrap="none" rtlCol="0">
              <a:spAutoFit/>
            </a:bodyPr>
            <a:lstStyle/>
            <a:p>
              <a:r>
                <a:rPr lang="zh-CN" altLang="en-US" sz="1600"/>
                <a:t>归并</a:t>
              </a:r>
            </a:p>
          </p:txBody>
        </p:sp>
        <p:sp>
          <p:nvSpPr>
            <p:cNvPr id="59" name="文本框 58">
              <a:extLst>
                <a:ext uri="{FF2B5EF4-FFF2-40B4-BE49-F238E27FC236}">
                  <a16:creationId xmlns:a16="http://schemas.microsoft.com/office/drawing/2014/main" id="{45D7F9DC-7903-45A8-9653-D3967D6ECCE9}"/>
                </a:ext>
              </a:extLst>
            </p:cNvPr>
            <p:cNvSpPr txBox="1"/>
            <p:nvPr/>
          </p:nvSpPr>
          <p:spPr>
            <a:xfrm>
              <a:off x="11698" y="7382"/>
              <a:ext cx="928" cy="531"/>
            </a:xfrm>
            <a:prstGeom prst="rect">
              <a:avLst/>
            </a:prstGeom>
            <a:noFill/>
          </p:spPr>
          <p:txBody>
            <a:bodyPr wrap="none" rtlCol="0">
              <a:spAutoFit/>
            </a:bodyPr>
            <a:lstStyle/>
            <a:p>
              <a:r>
                <a:rPr lang="zh-CN" altLang="en-US" sz="1600"/>
                <a:t>归并</a:t>
              </a:r>
            </a:p>
          </p:txBody>
        </p:sp>
        <p:sp>
          <p:nvSpPr>
            <p:cNvPr id="60" name="文本框 59">
              <a:extLst>
                <a:ext uri="{FF2B5EF4-FFF2-40B4-BE49-F238E27FC236}">
                  <a16:creationId xmlns:a16="http://schemas.microsoft.com/office/drawing/2014/main" id="{47C15F1E-DEE5-4C37-BF3F-60E890F2E6CA}"/>
                </a:ext>
              </a:extLst>
            </p:cNvPr>
            <p:cNvSpPr txBox="1"/>
            <p:nvPr/>
          </p:nvSpPr>
          <p:spPr>
            <a:xfrm>
              <a:off x="14666" y="7758"/>
              <a:ext cx="1245" cy="531"/>
            </a:xfrm>
            <a:prstGeom prst="rect">
              <a:avLst/>
            </a:prstGeom>
            <a:noFill/>
          </p:spPr>
          <p:txBody>
            <a:bodyPr wrap="none" rtlCol="0">
              <a:spAutoFit/>
            </a:bodyPr>
            <a:lstStyle/>
            <a:p>
              <a:r>
                <a:rPr lang="en-US" altLang="zh-CN" sz="1600"/>
                <a:t>Reduce</a:t>
              </a:r>
            </a:p>
          </p:txBody>
        </p:sp>
        <p:sp>
          <p:nvSpPr>
            <p:cNvPr id="61" name="文本框 60">
              <a:extLst>
                <a:ext uri="{FF2B5EF4-FFF2-40B4-BE49-F238E27FC236}">
                  <a16:creationId xmlns:a16="http://schemas.microsoft.com/office/drawing/2014/main" id="{7F0DF53D-BD5A-4B4C-90AF-DC88682F9C7F}"/>
                </a:ext>
              </a:extLst>
            </p:cNvPr>
            <p:cNvSpPr txBox="1"/>
            <p:nvPr/>
          </p:nvSpPr>
          <p:spPr>
            <a:xfrm>
              <a:off x="15951" y="7369"/>
              <a:ext cx="928" cy="531"/>
            </a:xfrm>
            <a:prstGeom prst="rect">
              <a:avLst/>
            </a:prstGeom>
            <a:noFill/>
          </p:spPr>
          <p:txBody>
            <a:bodyPr wrap="none" rtlCol="0">
              <a:spAutoFit/>
            </a:bodyPr>
            <a:lstStyle/>
            <a:p>
              <a:r>
                <a:rPr lang="zh-CN" altLang="en-US" sz="1600"/>
                <a:t>输出</a:t>
              </a:r>
            </a:p>
          </p:txBody>
        </p:sp>
        <p:sp>
          <p:nvSpPr>
            <p:cNvPr id="62" name="文本框 61">
              <a:extLst>
                <a:ext uri="{FF2B5EF4-FFF2-40B4-BE49-F238E27FC236}">
                  <a16:creationId xmlns:a16="http://schemas.microsoft.com/office/drawing/2014/main" id="{4050EDDE-B206-4027-A194-893E5617BBB4}"/>
                </a:ext>
              </a:extLst>
            </p:cNvPr>
            <p:cNvSpPr txBox="1"/>
            <p:nvPr/>
          </p:nvSpPr>
          <p:spPr>
            <a:xfrm>
              <a:off x="15170" y="4760"/>
              <a:ext cx="1700" cy="483"/>
            </a:xfrm>
            <a:prstGeom prst="rect">
              <a:avLst/>
            </a:prstGeom>
            <a:noFill/>
          </p:spPr>
          <p:txBody>
            <a:bodyPr wrap="none" rtlCol="0">
              <a:spAutoFit/>
            </a:bodyPr>
            <a:lstStyle/>
            <a:p>
              <a:pPr algn="ctr"/>
              <a:r>
                <a:rPr lang="en-US" altLang="zh-CN" sz="1400" b="1"/>
                <a:t>Reduce</a:t>
              </a:r>
              <a:r>
                <a:rPr lang="zh-CN" altLang="en-US" sz="1400"/>
                <a:t>任务</a:t>
              </a:r>
            </a:p>
          </p:txBody>
        </p:sp>
        <p:sp>
          <p:nvSpPr>
            <p:cNvPr id="63" name="文本框 62">
              <a:extLst>
                <a:ext uri="{FF2B5EF4-FFF2-40B4-BE49-F238E27FC236}">
                  <a16:creationId xmlns:a16="http://schemas.microsoft.com/office/drawing/2014/main" id="{0DB094BA-3DDB-4B8E-A907-7CAF64327E31}"/>
                </a:ext>
              </a:extLst>
            </p:cNvPr>
            <p:cNvSpPr txBox="1"/>
            <p:nvPr/>
          </p:nvSpPr>
          <p:spPr>
            <a:xfrm>
              <a:off x="2679" y="4760"/>
              <a:ext cx="1381" cy="483"/>
            </a:xfrm>
            <a:prstGeom prst="rect">
              <a:avLst/>
            </a:prstGeom>
            <a:noFill/>
          </p:spPr>
          <p:txBody>
            <a:bodyPr wrap="none" rtlCol="0">
              <a:spAutoFit/>
            </a:bodyPr>
            <a:lstStyle/>
            <a:p>
              <a:pPr algn="ctr"/>
              <a:r>
                <a:rPr lang="en-US" altLang="zh-CN" sz="1400" b="1"/>
                <a:t>Map</a:t>
              </a:r>
              <a:r>
                <a:rPr lang="zh-CN" altLang="en-US" sz="1400"/>
                <a:t>任务</a:t>
              </a:r>
            </a:p>
          </p:txBody>
        </p:sp>
      </p:grpSp>
      <p:sp>
        <p:nvSpPr>
          <p:cNvPr id="76" name="矩形 75">
            <a:extLst>
              <a:ext uri="{FF2B5EF4-FFF2-40B4-BE49-F238E27FC236}">
                <a16:creationId xmlns:a16="http://schemas.microsoft.com/office/drawing/2014/main" id="{B7595679-A9BA-4B88-9248-B5FCBB52549F}"/>
              </a:ext>
            </a:extLst>
          </p:cNvPr>
          <p:cNvSpPr/>
          <p:nvPr/>
        </p:nvSpPr>
        <p:spPr>
          <a:xfrm>
            <a:off x="1446530" y="2872105"/>
            <a:ext cx="9435465" cy="3559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CA091949-263A-3943-8E44-35810142A4CA}"/>
              </a:ext>
            </a:extLst>
          </p:cNvPr>
          <p:cNvSpPr>
            <a:spLocks noGrp="1"/>
          </p:cNvSpPr>
          <p:nvPr>
            <p:ph type="sldNum" sz="quarter" idx="12"/>
          </p:nvPr>
        </p:nvSpPr>
        <p:spPr/>
        <p:txBody>
          <a:bodyPr/>
          <a:lstStyle/>
          <a:p>
            <a:fld id="{B13F0FA4-29F4-4B1D-A16B-0D7169EBD889}" type="slidenum">
              <a:rPr lang="en-US" smtClean="0"/>
              <a:t>44</a:t>
            </a:fld>
            <a:endParaRPr lang="en-US"/>
          </a:p>
        </p:txBody>
      </p:sp>
    </p:spTree>
    <p:extLst>
      <p:ext uri="{BB962C8B-B14F-4D97-AF65-F5344CB8AC3E}">
        <p14:creationId xmlns:p14="http://schemas.microsoft.com/office/powerpoint/2010/main" val="27153980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77032-89E6-4AF2-B78E-6C2CF878C5BB}"/>
              </a:ext>
            </a:extLst>
          </p:cNvPr>
          <p:cNvSpPr>
            <a:spLocks noGrp="1"/>
          </p:cNvSpPr>
          <p:nvPr>
            <p:ph type="title"/>
          </p:nvPr>
        </p:nvSpPr>
        <p:spPr/>
        <p:txBody>
          <a:bodyPr/>
          <a:lstStyle/>
          <a:p>
            <a:r>
              <a:rPr lang="en-US" altLang="zh-CN" dirty="0"/>
              <a:t>4.2 MapReduce</a:t>
            </a:r>
            <a:endParaRPr lang="en-US" dirty="0"/>
          </a:p>
        </p:txBody>
      </p:sp>
      <p:sp>
        <p:nvSpPr>
          <p:cNvPr id="4" name="Rectangle 4">
            <a:extLst>
              <a:ext uri="{FF2B5EF4-FFF2-40B4-BE49-F238E27FC236}">
                <a16:creationId xmlns:a16="http://schemas.microsoft.com/office/drawing/2014/main" id="{99EC0753-BFF4-44E7-B791-BDD1F0304CB3}"/>
              </a:ext>
            </a:extLst>
          </p:cNvPr>
          <p:cNvSpPr>
            <a:spLocks noChangeArrowheads="1"/>
          </p:cNvSpPr>
          <p:nvPr/>
        </p:nvSpPr>
        <p:spPr bwMode="auto">
          <a:xfrm>
            <a:off x="563880" y="1059337"/>
            <a:ext cx="4099199" cy="523220"/>
          </a:xfrm>
          <a:prstGeom prst="rect">
            <a:avLst/>
          </a:prstGeom>
          <a:ln/>
        </p:spPr>
        <p:style>
          <a:lnRef idx="1">
            <a:schemeClr val="accent1"/>
          </a:lnRef>
          <a:fillRef idx="2">
            <a:schemeClr val="accent1"/>
          </a:fillRef>
          <a:effectRef idx="1">
            <a:schemeClr val="accent1"/>
          </a:effectRef>
          <a:fontRef idx="minor">
            <a:schemeClr val="dk1"/>
          </a:fontRef>
        </p:style>
        <p:txBody>
          <a:bodyPr wrap="none" anchor="ctr">
            <a:spAutoFit/>
          </a:bodyPr>
          <a:lstStyle/>
          <a:p>
            <a:pPr eaLnBrk="0" hangingPunct="0">
              <a:defRPr/>
            </a:pPr>
            <a:r>
              <a:rPr lang="en-US" altLang="zh-CN" sz="2800" b="1" dirty="0">
                <a:latin typeface="Arial" panose="020B0604020202020204" pitchFamily="34" charset="0"/>
                <a:ea typeface="微软雅黑" panose="020B0503020204020204" pitchFamily="34" charset="-122"/>
              </a:rPr>
              <a:t>(1) Map</a:t>
            </a:r>
            <a:r>
              <a:rPr lang="zh-CN" altLang="en-US" sz="2800" b="1" dirty="0">
                <a:latin typeface="Arial" panose="020B0604020202020204" pitchFamily="34" charset="0"/>
                <a:ea typeface="微软雅黑" panose="020B0503020204020204" pitchFamily="34" charset="-122"/>
              </a:rPr>
              <a:t>端的</a:t>
            </a:r>
            <a:r>
              <a:rPr lang="en-US" altLang="zh-CN" sz="2800" b="1" dirty="0">
                <a:latin typeface="Arial" panose="020B0604020202020204" pitchFamily="34" charset="0"/>
                <a:ea typeface="微软雅黑" panose="020B0503020204020204" pitchFamily="34" charset="-122"/>
              </a:rPr>
              <a:t>Shuffle</a:t>
            </a:r>
            <a:r>
              <a:rPr lang="zh-CN" altLang="en-US" sz="2800" b="1" dirty="0">
                <a:latin typeface="Arial" panose="020B0604020202020204" pitchFamily="34" charset="0"/>
                <a:ea typeface="微软雅黑" panose="020B0503020204020204" pitchFamily="34" charset="-122"/>
              </a:rPr>
              <a:t>过程</a:t>
            </a:r>
          </a:p>
        </p:txBody>
      </p:sp>
      <p:sp>
        <p:nvSpPr>
          <p:cNvPr id="6" name="TextBox 5">
            <a:extLst>
              <a:ext uri="{FF2B5EF4-FFF2-40B4-BE49-F238E27FC236}">
                <a16:creationId xmlns:a16="http://schemas.microsoft.com/office/drawing/2014/main" id="{1E9C8D3E-F2FC-47D4-B311-22AEAF9CC3EF}"/>
              </a:ext>
            </a:extLst>
          </p:cNvPr>
          <p:cNvSpPr txBox="1">
            <a:spLocks noChangeArrowheads="1"/>
          </p:cNvSpPr>
          <p:nvPr/>
        </p:nvSpPr>
        <p:spPr bwMode="auto">
          <a:xfrm>
            <a:off x="6145616" y="1556117"/>
            <a:ext cx="5636672" cy="4093428"/>
          </a:xfrm>
          <a:prstGeom prst="rect">
            <a:avLst/>
          </a:prstGeom>
          <a:solidFill>
            <a:schemeClr val="bg2"/>
          </a:solidFill>
          <a:ln/>
        </p:spPr>
        <p:style>
          <a:lnRef idx="1">
            <a:schemeClr val="dk1"/>
          </a:lnRef>
          <a:fillRef idx="2">
            <a:schemeClr val="dk1"/>
          </a:fillRef>
          <a:effectRef idx="1">
            <a:schemeClr val="dk1"/>
          </a:effectRef>
          <a:fontRef idx="minor">
            <a:schemeClr val="dk1"/>
          </a:fontRef>
        </p:style>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buFont typeface="Arial" charset="0"/>
              <a:buChar char="•"/>
              <a:defRPr/>
            </a:pPr>
            <a:r>
              <a:rPr lang="zh-CN" altLang="en-US" sz="2000" dirty="0"/>
              <a:t>每个</a:t>
            </a:r>
            <a:r>
              <a:rPr lang="en-US" altLang="zh-CN" sz="2000" dirty="0"/>
              <a:t>Map</a:t>
            </a:r>
            <a:r>
              <a:rPr lang="zh-CN" altLang="en-US" sz="2000" dirty="0"/>
              <a:t>任务分配一个缓存</a:t>
            </a:r>
            <a:endParaRPr lang="en-US" altLang="zh-CN" sz="2000" dirty="0"/>
          </a:p>
          <a:p>
            <a:pPr eaLnBrk="1" hangingPunct="1">
              <a:buFont typeface="Arial" charset="0"/>
              <a:buChar char="•"/>
              <a:defRPr/>
            </a:pPr>
            <a:r>
              <a:rPr lang="en-US" altLang="zh-CN" sz="2000" dirty="0" err="1"/>
              <a:t>MapReduce</a:t>
            </a:r>
            <a:r>
              <a:rPr lang="zh-CN" altLang="en-US" sz="2000" dirty="0"/>
              <a:t>默认</a:t>
            </a:r>
            <a:r>
              <a:rPr lang="en-US" altLang="zh-CN" sz="2000" dirty="0"/>
              <a:t>100MB</a:t>
            </a:r>
            <a:r>
              <a:rPr lang="zh-CN" altLang="en-US" sz="2000" dirty="0"/>
              <a:t>缓存</a:t>
            </a:r>
            <a:endParaRPr lang="en-US" altLang="zh-CN" sz="2000" dirty="0"/>
          </a:p>
          <a:p>
            <a:pPr eaLnBrk="1" hangingPunct="1">
              <a:buFont typeface="Arial" charset="0"/>
              <a:buChar char="•"/>
              <a:defRPr/>
            </a:pPr>
            <a:r>
              <a:rPr lang="zh-CN" altLang="en-US" sz="2000" dirty="0"/>
              <a:t>设置溢写比例</a:t>
            </a:r>
            <a:r>
              <a:rPr lang="en-US" altLang="zh-CN" sz="2000" dirty="0"/>
              <a:t>0.8</a:t>
            </a:r>
          </a:p>
          <a:p>
            <a:pPr eaLnBrk="1" hangingPunct="1">
              <a:buFont typeface="Arial" charset="0"/>
              <a:buChar char="•"/>
              <a:defRPr/>
            </a:pPr>
            <a:r>
              <a:rPr lang="zh-CN" altLang="en-US" sz="2000" dirty="0"/>
              <a:t>分区默认采用哈希函数</a:t>
            </a:r>
            <a:endParaRPr lang="en-US" altLang="zh-CN" sz="2000" dirty="0"/>
          </a:p>
          <a:p>
            <a:pPr eaLnBrk="1" hangingPunct="1">
              <a:buFont typeface="Arial" charset="0"/>
              <a:buChar char="•"/>
              <a:defRPr/>
            </a:pPr>
            <a:r>
              <a:rPr lang="zh-CN" altLang="en-US" sz="2000" dirty="0"/>
              <a:t>排序是默认的操作</a:t>
            </a:r>
            <a:endParaRPr lang="en-US" altLang="zh-CN" sz="2000" dirty="0"/>
          </a:p>
          <a:p>
            <a:pPr eaLnBrk="1" hangingPunct="1">
              <a:buFont typeface="Arial" charset="0"/>
              <a:buChar char="•"/>
              <a:defRPr/>
            </a:pPr>
            <a:r>
              <a:rPr lang="zh-CN" altLang="en-US" sz="2000" dirty="0"/>
              <a:t>排序后可以合并（</a:t>
            </a:r>
            <a:r>
              <a:rPr lang="en-US" altLang="zh-CN" sz="2000" dirty="0"/>
              <a:t>Combine</a:t>
            </a:r>
            <a:r>
              <a:rPr lang="zh-CN" altLang="en-US" sz="2000" dirty="0"/>
              <a:t>）</a:t>
            </a:r>
            <a:endParaRPr lang="en-US" altLang="zh-CN" sz="2000" dirty="0"/>
          </a:p>
          <a:p>
            <a:pPr eaLnBrk="1" hangingPunct="1">
              <a:buFont typeface="Arial" charset="0"/>
              <a:buChar char="•"/>
              <a:defRPr/>
            </a:pPr>
            <a:r>
              <a:rPr lang="zh-CN" altLang="en-US" sz="2000" dirty="0"/>
              <a:t>合并不能改变最终结果</a:t>
            </a:r>
            <a:endParaRPr lang="en-US" altLang="zh-CN" sz="2000" dirty="0"/>
          </a:p>
          <a:p>
            <a:pPr eaLnBrk="1" hangingPunct="1">
              <a:buFont typeface="Arial" charset="0"/>
              <a:buChar char="•"/>
              <a:defRPr/>
            </a:pPr>
            <a:r>
              <a:rPr lang="zh-CN" altLang="en-US" sz="2000" dirty="0"/>
              <a:t>在</a:t>
            </a:r>
            <a:r>
              <a:rPr lang="en-US" altLang="zh-CN" sz="2000" dirty="0"/>
              <a:t>Map</a:t>
            </a:r>
            <a:r>
              <a:rPr lang="zh-CN" altLang="en-US" sz="2000" dirty="0"/>
              <a:t>任务全部结束之前进行归并</a:t>
            </a:r>
            <a:endParaRPr lang="en-US" altLang="zh-CN" sz="2000" dirty="0"/>
          </a:p>
          <a:p>
            <a:pPr eaLnBrk="1" hangingPunct="1">
              <a:buFont typeface="Arial" charset="0"/>
              <a:buChar char="•"/>
              <a:defRPr/>
            </a:pPr>
            <a:r>
              <a:rPr lang="zh-CN" altLang="en-US" sz="2000" dirty="0"/>
              <a:t>归并得到一个大的文件，放在本地磁盘</a:t>
            </a:r>
            <a:endParaRPr lang="en-US" altLang="zh-CN" sz="2000" dirty="0"/>
          </a:p>
          <a:p>
            <a:pPr eaLnBrk="1" hangingPunct="1">
              <a:buFont typeface="Arial" charset="0"/>
              <a:buChar char="•"/>
              <a:defRPr/>
            </a:pPr>
            <a:r>
              <a:rPr lang="zh-CN" altLang="en-US" sz="2000" dirty="0"/>
              <a:t>文件归并时，如果溢写文件数量大于预定值（默认是</a:t>
            </a:r>
            <a:r>
              <a:rPr lang="en-US" altLang="zh-CN" sz="2000" dirty="0"/>
              <a:t>3</a:t>
            </a:r>
            <a:r>
              <a:rPr lang="zh-CN" altLang="en-US" sz="2000" dirty="0"/>
              <a:t>）则可以再次启动</a:t>
            </a:r>
            <a:r>
              <a:rPr lang="en-US" altLang="zh-CN" sz="2000" dirty="0"/>
              <a:t>Combiner</a:t>
            </a:r>
            <a:r>
              <a:rPr lang="zh-CN" altLang="en-US" sz="2000" dirty="0"/>
              <a:t>，少于</a:t>
            </a:r>
            <a:r>
              <a:rPr lang="en-US" altLang="zh-CN" sz="2000" dirty="0"/>
              <a:t>3</a:t>
            </a:r>
            <a:r>
              <a:rPr lang="zh-CN" altLang="en-US" sz="2000" dirty="0"/>
              <a:t>不需要</a:t>
            </a:r>
            <a:endParaRPr lang="en-US" altLang="zh-CN" sz="2000" dirty="0"/>
          </a:p>
          <a:p>
            <a:pPr eaLnBrk="1" hangingPunct="1">
              <a:buFont typeface="Arial" charset="0"/>
              <a:buChar char="•"/>
              <a:defRPr/>
            </a:pPr>
            <a:r>
              <a:rPr lang="en-US" altLang="zh-CN" sz="2000" dirty="0" err="1"/>
              <a:t>JobTracker</a:t>
            </a:r>
            <a:r>
              <a:rPr lang="zh-CN" altLang="en-US" sz="2000" dirty="0"/>
              <a:t>会一直监测</a:t>
            </a:r>
            <a:r>
              <a:rPr lang="en-US" altLang="zh-CN" sz="2000" dirty="0"/>
              <a:t>Map</a:t>
            </a:r>
            <a:r>
              <a:rPr lang="zh-CN" altLang="en-US" sz="2000" dirty="0"/>
              <a:t>任务的执行，并通知</a:t>
            </a:r>
            <a:r>
              <a:rPr lang="en-US" altLang="zh-CN" sz="2000" dirty="0"/>
              <a:t>Reduce</a:t>
            </a:r>
            <a:r>
              <a:rPr lang="zh-CN" altLang="en-US" sz="2000" dirty="0"/>
              <a:t>任务来领取数据</a:t>
            </a:r>
          </a:p>
        </p:txBody>
      </p:sp>
      <p:sp>
        <p:nvSpPr>
          <p:cNvPr id="7" name="TextBox 6">
            <a:extLst>
              <a:ext uri="{FF2B5EF4-FFF2-40B4-BE49-F238E27FC236}">
                <a16:creationId xmlns:a16="http://schemas.microsoft.com/office/drawing/2014/main" id="{C6C9343B-0148-4396-B7D8-DDB063FBA3AD}"/>
              </a:ext>
            </a:extLst>
          </p:cNvPr>
          <p:cNvSpPr txBox="1">
            <a:spLocks noChangeArrowheads="1"/>
          </p:cNvSpPr>
          <p:nvPr/>
        </p:nvSpPr>
        <p:spPr bwMode="auto">
          <a:xfrm>
            <a:off x="1564885" y="6227468"/>
            <a:ext cx="9161463" cy="646113"/>
          </a:xfrm>
          <a:prstGeom prst="rect">
            <a:avLst/>
          </a:prstGeom>
          <a:ln/>
        </p:spPr>
        <p:style>
          <a:lnRef idx="1">
            <a:schemeClr val="accent2"/>
          </a:lnRef>
          <a:fillRef idx="2">
            <a:schemeClr val="accent2"/>
          </a:fillRef>
          <a:effectRef idx="1">
            <a:schemeClr val="accent2"/>
          </a:effectRef>
          <a:fontRef idx="minor">
            <a:schemeClr val="dk1"/>
          </a:fontRef>
        </p:style>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zh-CN" altLang="en-US" dirty="0"/>
              <a:t>合并（</a:t>
            </a:r>
            <a:r>
              <a:rPr lang="en-US" altLang="zh-CN" dirty="0"/>
              <a:t>Combine</a:t>
            </a:r>
            <a:r>
              <a:rPr lang="zh-CN" altLang="en-US" dirty="0"/>
              <a:t>）和归并（</a:t>
            </a:r>
            <a:r>
              <a:rPr lang="en-US" altLang="zh-CN" dirty="0"/>
              <a:t>Merge</a:t>
            </a:r>
            <a:r>
              <a:rPr lang="zh-CN" altLang="en-US" dirty="0"/>
              <a:t>）的区别：</a:t>
            </a:r>
            <a:endParaRPr lang="en-US" altLang="zh-CN" dirty="0"/>
          </a:p>
          <a:p>
            <a:pPr eaLnBrk="1" hangingPunct="1">
              <a:defRPr/>
            </a:pPr>
            <a:r>
              <a:rPr lang="zh-CN" altLang="en-US" dirty="0"/>
              <a:t>两个键值对</a:t>
            </a:r>
            <a:r>
              <a:rPr lang="en-US" altLang="zh-CN" dirty="0"/>
              <a:t>&lt;“a”,1&gt;</a:t>
            </a:r>
            <a:r>
              <a:rPr lang="zh-CN" altLang="en-US" dirty="0"/>
              <a:t>和</a:t>
            </a:r>
            <a:r>
              <a:rPr lang="en-US" altLang="zh-CN" dirty="0"/>
              <a:t>&lt;“a”,1&gt;</a:t>
            </a:r>
            <a:r>
              <a:rPr lang="zh-CN" altLang="en-US" dirty="0"/>
              <a:t>，如果合并，会得到</a:t>
            </a:r>
            <a:r>
              <a:rPr lang="en-US" altLang="zh-CN" dirty="0"/>
              <a:t>&lt;“a”,2&gt;</a:t>
            </a:r>
            <a:r>
              <a:rPr lang="zh-CN" altLang="en-US" dirty="0"/>
              <a:t>，如果归并，会得到</a:t>
            </a:r>
            <a:r>
              <a:rPr lang="en-US" altLang="zh-CN" dirty="0"/>
              <a:t>&lt;“a”,&lt;1,1&gt;&gt;</a:t>
            </a:r>
            <a:endParaRPr lang="zh-CN" altLang="en-US" dirty="0"/>
          </a:p>
        </p:txBody>
      </p:sp>
      <p:grpSp>
        <p:nvGrpSpPr>
          <p:cNvPr id="8" name="组合 7">
            <a:extLst>
              <a:ext uri="{FF2B5EF4-FFF2-40B4-BE49-F238E27FC236}">
                <a16:creationId xmlns:a16="http://schemas.microsoft.com/office/drawing/2014/main" id="{B01085A2-A821-4B2B-9B38-C8C8C34DBCC6}"/>
              </a:ext>
            </a:extLst>
          </p:cNvPr>
          <p:cNvGrpSpPr/>
          <p:nvPr/>
        </p:nvGrpSpPr>
        <p:grpSpPr>
          <a:xfrm>
            <a:off x="1224280" y="1729740"/>
            <a:ext cx="4643120" cy="4239895"/>
            <a:chOff x="2490" y="2909"/>
            <a:chExt cx="7312" cy="6677"/>
          </a:xfrm>
        </p:grpSpPr>
        <p:sp>
          <p:nvSpPr>
            <p:cNvPr id="9" name="圆角矩形 8">
              <a:extLst>
                <a:ext uri="{FF2B5EF4-FFF2-40B4-BE49-F238E27FC236}">
                  <a16:creationId xmlns:a16="http://schemas.microsoft.com/office/drawing/2014/main" id="{5666D7D6-136F-4E2A-BCFE-B6B5A81A7594}"/>
                </a:ext>
              </a:extLst>
            </p:cNvPr>
            <p:cNvSpPr/>
            <p:nvPr/>
          </p:nvSpPr>
          <p:spPr>
            <a:xfrm>
              <a:off x="3938" y="3890"/>
              <a:ext cx="2497" cy="642"/>
            </a:xfrm>
            <a:prstGeom prst="roundRect">
              <a:avLst/>
            </a:prstGeom>
            <a:solidFill>
              <a:srgbClr val="8FA3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Map</a:t>
              </a:r>
              <a:r>
                <a:rPr lang="zh-CN" altLang="en-US">
                  <a:solidFill>
                    <a:schemeClr val="tx1"/>
                  </a:solidFill>
                </a:rPr>
                <a:t>任务</a:t>
              </a:r>
            </a:p>
          </p:txBody>
        </p:sp>
        <p:sp>
          <p:nvSpPr>
            <p:cNvPr id="10" name="圆角矩形 9">
              <a:extLst>
                <a:ext uri="{FF2B5EF4-FFF2-40B4-BE49-F238E27FC236}">
                  <a16:creationId xmlns:a16="http://schemas.microsoft.com/office/drawing/2014/main" id="{211BE597-686A-40A0-AB0B-46019B40FB00}"/>
                </a:ext>
              </a:extLst>
            </p:cNvPr>
            <p:cNvSpPr/>
            <p:nvPr/>
          </p:nvSpPr>
          <p:spPr>
            <a:xfrm>
              <a:off x="2490" y="5464"/>
              <a:ext cx="5394" cy="642"/>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缓存</a:t>
              </a:r>
            </a:p>
          </p:txBody>
        </p:sp>
        <p:sp>
          <p:nvSpPr>
            <p:cNvPr id="11" name="圆角矩形 10">
              <a:extLst>
                <a:ext uri="{FF2B5EF4-FFF2-40B4-BE49-F238E27FC236}">
                  <a16:creationId xmlns:a16="http://schemas.microsoft.com/office/drawing/2014/main" id="{336AA20F-3359-4240-8D24-4811DE8A5DB4}"/>
                </a:ext>
              </a:extLst>
            </p:cNvPr>
            <p:cNvSpPr/>
            <p:nvPr/>
          </p:nvSpPr>
          <p:spPr>
            <a:xfrm>
              <a:off x="4702" y="7762"/>
              <a:ext cx="941" cy="536"/>
            </a:xfrm>
            <a:prstGeom prst="roundRect">
              <a:avLst/>
            </a:prstGeom>
            <a:solidFill>
              <a:srgbClr val="92D050"/>
            </a:solidFill>
            <a:ln w="19050" cmpd="sng">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圆角矩形 11">
              <a:extLst>
                <a:ext uri="{FF2B5EF4-FFF2-40B4-BE49-F238E27FC236}">
                  <a16:creationId xmlns:a16="http://schemas.microsoft.com/office/drawing/2014/main" id="{AF8B1D44-FD98-45FF-973E-EE2F86CC7D61}"/>
                </a:ext>
              </a:extLst>
            </p:cNvPr>
            <p:cNvSpPr/>
            <p:nvPr/>
          </p:nvSpPr>
          <p:spPr>
            <a:xfrm>
              <a:off x="2895" y="8581"/>
              <a:ext cx="941" cy="536"/>
            </a:xfrm>
            <a:prstGeom prst="roundRect">
              <a:avLst/>
            </a:prstGeom>
            <a:solidFill>
              <a:srgbClr val="92D050"/>
            </a:solidFill>
            <a:ln w="19050" cmpd="sng">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圆角矩形 12">
              <a:extLst>
                <a:ext uri="{FF2B5EF4-FFF2-40B4-BE49-F238E27FC236}">
                  <a16:creationId xmlns:a16="http://schemas.microsoft.com/office/drawing/2014/main" id="{CDD6F7FB-D94B-47BC-B744-38380A969B92}"/>
                </a:ext>
              </a:extLst>
            </p:cNvPr>
            <p:cNvSpPr/>
            <p:nvPr/>
          </p:nvSpPr>
          <p:spPr>
            <a:xfrm>
              <a:off x="7242" y="8581"/>
              <a:ext cx="941" cy="536"/>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矩形 13">
              <a:extLst>
                <a:ext uri="{FF2B5EF4-FFF2-40B4-BE49-F238E27FC236}">
                  <a16:creationId xmlns:a16="http://schemas.microsoft.com/office/drawing/2014/main" id="{EF71AD7F-253F-4FD3-8995-35B8716EC765}"/>
                </a:ext>
              </a:extLst>
            </p:cNvPr>
            <p:cNvSpPr/>
            <p:nvPr/>
          </p:nvSpPr>
          <p:spPr>
            <a:xfrm>
              <a:off x="2504" y="7422"/>
              <a:ext cx="5938" cy="2164"/>
            </a:xfrm>
            <a:prstGeom prst="rect">
              <a:avLst/>
            </a:prstGeom>
            <a:noFill/>
            <a:ln w="2222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052DEBB7-5405-456A-8A5F-84C3723A007A}"/>
                </a:ext>
              </a:extLst>
            </p:cNvPr>
            <p:cNvCxnSpPr>
              <a:endCxn id="9" idx="0"/>
            </p:cNvCxnSpPr>
            <p:nvPr/>
          </p:nvCxnSpPr>
          <p:spPr>
            <a:xfrm>
              <a:off x="5176" y="2909"/>
              <a:ext cx="11" cy="98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CAA3A7CD-D9A6-4474-9A16-DD2F86ECB65B}"/>
                </a:ext>
              </a:extLst>
            </p:cNvPr>
            <p:cNvCxnSpPr>
              <a:stCxn id="9" idx="2"/>
              <a:endCxn id="10" idx="0"/>
            </p:cNvCxnSpPr>
            <p:nvPr/>
          </p:nvCxnSpPr>
          <p:spPr>
            <a:xfrm>
              <a:off x="5187" y="4532"/>
              <a:ext cx="0" cy="93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7B3FB60-B985-4AD0-8845-BA0FB431C86F}"/>
                </a:ext>
              </a:extLst>
            </p:cNvPr>
            <p:cNvCxnSpPr>
              <a:stCxn id="10" idx="2"/>
              <a:endCxn id="12" idx="0"/>
            </p:cNvCxnSpPr>
            <p:nvPr/>
          </p:nvCxnSpPr>
          <p:spPr>
            <a:xfrm flipH="1">
              <a:off x="3366" y="6106"/>
              <a:ext cx="1821" cy="247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4B0D734-5657-4F51-B0F6-692E8AA92E31}"/>
                </a:ext>
              </a:extLst>
            </p:cNvPr>
            <p:cNvCxnSpPr>
              <a:stCxn id="10" idx="2"/>
              <a:endCxn id="11" idx="0"/>
            </p:cNvCxnSpPr>
            <p:nvPr/>
          </p:nvCxnSpPr>
          <p:spPr>
            <a:xfrm flipH="1">
              <a:off x="5173" y="6106"/>
              <a:ext cx="14" cy="165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A79EE50-1D69-47FE-A6BD-9877E28C0BE1}"/>
                </a:ext>
              </a:extLst>
            </p:cNvPr>
            <p:cNvCxnSpPr>
              <a:stCxn id="12" idx="3"/>
              <a:endCxn id="13" idx="1"/>
            </p:cNvCxnSpPr>
            <p:nvPr/>
          </p:nvCxnSpPr>
          <p:spPr>
            <a:xfrm>
              <a:off x="3836" y="8849"/>
              <a:ext cx="3406"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1669A25-7CC4-4990-8AF6-D0F15214CF3F}"/>
                </a:ext>
              </a:extLst>
            </p:cNvPr>
            <p:cNvCxnSpPr>
              <a:stCxn id="11" idx="3"/>
              <a:endCxn id="13" idx="1"/>
            </p:cNvCxnSpPr>
            <p:nvPr/>
          </p:nvCxnSpPr>
          <p:spPr>
            <a:xfrm>
              <a:off x="5643" y="8030"/>
              <a:ext cx="1599" cy="81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AD013BD5-2551-4D57-9840-12F4B6039B73}"/>
                </a:ext>
              </a:extLst>
            </p:cNvPr>
            <p:cNvSpPr txBox="1"/>
            <p:nvPr/>
          </p:nvSpPr>
          <p:spPr>
            <a:xfrm>
              <a:off x="5187" y="3167"/>
              <a:ext cx="4083" cy="531"/>
            </a:xfrm>
            <a:prstGeom prst="rect">
              <a:avLst/>
            </a:prstGeom>
            <a:noFill/>
          </p:spPr>
          <p:txBody>
            <a:bodyPr wrap="none" rtlCol="0" anchor="t">
              <a:spAutoFit/>
            </a:bodyPr>
            <a:lstStyle/>
            <a:p>
              <a:r>
                <a:rPr lang="zh-CN" altLang="en-US" sz="1600">
                  <a:latin typeface="Calibri" panose="020F0502020204030204" charset="0"/>
                </a:rPr>
                <a:t>①输入数据和执行</a:t>
              </a:r>
              <a:r>
                <a:rPr lang="en-US" altLang="zh-CN" sz="1600">
                  <a:latin typeface="Calibri" panose="020F0502020204030204" charset="0"/>
                </a:rPr>
                <a:t>Map</a:t>
              </a:r>
              <a:r>
                <a:rPr lang="zh-CN" altLang="en-US" sz="1600">
                  <a:latin typeface="Calibri" panose="020F0502020204030204" charset="0"/>
                </a:rPr>
                <a:t>任务</a:t>
              </a:r>
            </a:p>
          </p:txBody>
        </p:sp>
        <p:sp>
          <p:nvSpPr>
            <p:cNvPr id="22" name="文本框 21">
              <a:extLst>
                <a:ext uri="{FF2B5EF4-FFF2-40B4-BE49-F238E27FC236}">
                  <a16:creationId xmlns:a16="http://schemas.microsoft.com/office/drawing/2014/main" id="{C66D7260-4E87-4AE9-8A79-E75BC7E4DC45}"/>
                </a:ext>
              </a:extLst>
            </p:cNvPr>
            <p:cNvSpPr txBox="1"/>
            <p:nvPr/>
          </p:nvSpPr>
          <p:spPr>
            <a:xfrm>
              <a:off x="5187" y="4732"/>
              <a:ext cx="1888" cy="531"/>
            </a:xfrm>
            <a:prstGeom prst="rect">
              <a:avLst/>
            </a:prstGeom>
            <a:noFill/>
          </p:spPr>
          <p:txBody>
            <a:bodyPr wrap="none" rtlCol="0" anchor="t">
              <a:spAutoFit/>
            </a:bodyPr>
            <a:lstStyle/>
            <a:p>
              <a:r>
                <a:rPr lang="zh-CN" altLang="en-US" sz="1600">
                  <a:latin typeface="Calibri" panose="020F0502020204030204" charset="0"/>
                </a:rPr>
                <a:t>②写入缓存</a:t>
              </a:r>
            </a:p>
          </p:txBody>
        </p:sp>
        <p:sp>
          <p:nvSpPr>
            <p:cNvPr id="23" name="文本框 22">
              <a:extLst>
                <a:ext uri="{FF2B5EF4-FFF2-40B4-BE49-F238E27FC236}">
                  <a16:creationId xmlns:a16="http://schemas.microsoft.com/office/drawing/2014/main" id="{B0C328B8-5023-4A3C-A4D9-717E1C2F29BC}"/>
                </a:ext>
              </a:extLst>
            </p:cNvPr>
            <p:cNvSpPr txBox="1"/>
            <p:nvPr/>
          </p:nvSpPr>
          <p:spPr>
            <a:xfrm>
              <a:off x="5354" y="6668"/>
              <a:ext cx="4448" cy="531"/>
            </a:xfrm>
            <a:prstGeom prst="rect">
              <a:avLst/>
            </a:prstGeom>
            <a:noFill/>
          </p:spPr>
          <p:txBody>
            <a:bodyPr wrap="none" rtlCol="0" anchor="t">
              <a:spAutoFit/>
            </a:bodyPr>
            <a:lstStyle/>
            <a:p>
              <a:r>
                <a:rPr lang="zh-CN" altLang="en-US" sz="1600">
                  <a:latin typeface="Calibri" panose="020F0502020204030204" charset="0"/>
                </a:rPr>
                <a:t>③溢写（分区、排序、合并）</a:t>
              </a:r>
            </a:p>
          </p:txBody>
        </p:sp>
        <p:sp>
          <p:nvSpPr>
            <p:cNvPr id="24" name="文本框 23">
              <a:extLst>
                <a:ext uri="{FF2B5EF4-FFF2-40B4-BE49-F238E27FC236}">
                  <a16:creationId xmlns:a16="http://schemas.microsoft.com/office/drawing/2014/main" id="{15C346C2-273B-4A67-A62D-7F04F58D23B8}"/>
                </a:ext>
              </a:extLst>
            </p:cNvPr>
            <p:cNvSpPr txBox="1"/>
            <p:nvPr/>
          </p:nvSpPr>
          <p:spPr>
            <a:xfrm>
              <a:off x="4762" y="8378"/>
              <a:ext cx="1888" cy="531"/>
            </a:xfrm>
            <a:prstGeom prst="rect">
              <a:avLst/>
            </a:prstGeom>
            <a:noFill/>
          </p:spPr>
          <p:txBody>
            <a:bodyPr wrap="none" rtlCol="0" anchor="t">
              <a:spAutoFit/>
            </a:bodyPr>
            <a:lstStyle/>
            <a:p>
              <a:r>
                <a:rPr lang="zh-CN" altLang="en-US" sz="1600">
                  <a:latin typeface="微软雅黑" panose="020B0503020204020204" charset="-122"/>
                  <a:ea typeface="微软雅黑" panose="020B0503020204020204" charset="-122"/>
                </a:rPr>
                <a:t>④文件归并</a:t>
              </a:r>
              <a:endParaRPr lang="zh-CN" altLang="en-US" sz="1600">
                <a:latin typeface="Calibri" panose="020F0502020204030204" charset="0"/>
              </a:endParaRPr>
            </a:p>
          </p:txBody>
        </p:sp>
      </p:grpSp>
      <p:sp>
        <p:nvSpPr>
          <p:cNvPr id="3" name="灯片编号占位符 2">
            <a:extLst>
              <a:ext uri="{FF2B5EF4-FFF2-40B4-BE49-F238E27FC236}">
                <a16:creationId xmlns:a16="http://schemas.microsoft.com/office/drawing/2014/main" id="{42A2BE00-693B-074B-BC2A-B5D7B4F22D4F}"/>
              </a:ext>
            </a:extLst>
          </p:cNvPr>
          <p:cNvSpPr>
            <a:spLocks noGrp="1"/>
          </p:cNvSpPr>
          <p:nvPr>
            <p:ph type="sldNum" sz="quarter" idx="12"/>
          </p:nvPr>
        </p:nvSpPr>
        <p:spPr/>
        <p:txBody>
          <a:bodyPr/>
          <a:lstStyle/>
          <a:p>
            <a:fld id="{B13F0FA4-29F4-4B1D-A16B-0D7169EBD889}" type="slidenum">
              <a:rPr lang="en-US" smtClean="0"/>
              <a:t>45</a:t>
            </a:fld>
            <a:endParaRPr lang="en-US"/>
          </a:p>
        </p:txBody>
      </p:sp>
    </p:spTree>
    <p:extLst>
      <p:ext uri="{BB962C8B-B14F-4D97-AF65-F5344CB8AC3E}">
        <p14:creationId xmlns:p14="http://schemas.microsoft.com/office/powerpoint/2010/main" val="15580905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5437C-6619-40BA-A664-36A4CA5F3A75}"/>
              </a:ext>
            </a:extLst>
          </p:cNvPr>
          <p:cNvSpPr>
            <a:spLocks noGrp="1"/>
          </p:cNvSpPr>
          <p:nvPr>
            <p:ph type="title"/>
          </p:nvPr>
        </p:nvSpPr>
        <p:spPr/>
        <p:txBody>
          <a:bodyPr/>
          <a:lstStyle/>
          <a:p>
            <a:r>
              <a:rPr lang="en-US" altLang="zh-CN" dirty="0"/>
              <a:t>4.2 MapReduce</a:t>
            </a:r>
            <a:endParaRPr lang="en-US" dirty="0"/>
          </a:p>
        </p:txBody>
      </p:sp>
      <p:sp>
        <p:nvSpPr>
          <p:cNvPr id="4" name="Rectangle 4">
            <a:extLst>
              <a:ext uri="{FF2B5EF4-FFF2-40B4-BE49-F238E27FC236}">
                <a16:creationId xmlns:a16="http://schemas.microsoft.com/office/drawing/2014/main" id="{D6C4A46B-ADEE-485B-81DC-789E1FED59E3}"/>
              </a:ext>
            </a:extLst>
          </p:cNvPr>
          <p:cNvSpPr>
            <a:spLocks noChangeArrowheads="1"/>
          </p:cNvSpPr>
          <p:nvPr/>
        </p:nvSpPr>
        <p:spPr bwMode="auto">
          <a:xfrm>
            <a:off x="826533" y="1119027"/>
            <a:ext cx="4679486" cy="523220"/>
          </a:xfrm>
          <a:prstGeom prst="rect">
            <a:avLst/>
          </a:prstGeom>
          <a:ln/>
        </p:spPr>
        <p:style>
          <a:lnRef idx="1">
            <a:schemeClr val="accent1"/>
          </a:lnRef>
          <a:fillRef idx="2">
            <a:schemeClr val="accent1"/>
          </a:fillRef>
          <a:effectRef idx="1">
            <a:schemeClr val="accent1"/>
          </a:effectRef>
          <a:fontRef idx="minor">
            <a:schemeClr val="dk1"/>
          </a:fontRef>
        </p:style>
        <p:txBody>
          <a:bodyPr wrap="none" anchor="ctr">
            <a:spAutoFit/>
          </a:bodyPr>
          <a:lstStyle/>
          <a:p>
            <a:pPr eaLnBrk="0" hangingPunct="0">
              <a:defRPr/>
            </a:pPr>
            <a:r>
              <a:rPr lang="en-US" altLang="zh-CN" sz="2800" b="1" dirty="0">
                <a:latin typeface="Arial" panose="020B0604020202020204" pitchFamily="34" charset="0"/>
                <a:ea typeface="微软雅黑" panose="020B0503020204020204" pitchFamily="34" charset="-122"/>
              </a:rPr>
              <a:t>(2)</a:t>
            </a:r>
            <a:r>
              <a:rPr lang="zh-CN" altLang="en-US" sz="2800" b="1" dirty="0">
                <a:latin typeface="Arial" panose="020B0604020202020204" pitchFamily="34" charset="0"/>
                <a:ea typeface="微软雅黑" panose="020B0503020204020204" pitchFamily="34" charset="-122"/>
              </a:rPr>
              <a:t> </a:t>
            </a:r>
            <a:r>
              <a:rPr lang="en-US" altLang="zh-CN" sz="2800" b="1" dirty="0">
                <a:latin typeface="Arial" panose="020B0604020202020204" pitchFamily="34" charset="0"/>
                <a:ea typeface="微软雅黑" panose="020B0503020204020204" pitchFamily="34" charset="-122"/>
              </a:rPr>
              <a:t>Reduce</a:t>
            </a:r>
            <a:r>
              <a:rPr lang="zh-CN" altLang="en-US" sz="2800" b="1" dirty="0">
                <a:latin typeface="Arial" panose="020B0604020202020204" pitchFamily="34" charset="0"/>
                <a:ea typeface="微软雅黑" panose="020B0503020204020204" pitchFamily="34" charset="-122"/>
              </a:rPr>
              <a:t>端的</a:t>
            </a:r>
            <a:r>
              <a:rPr lang="en-US" altLang="zh-CN" sz="2800" b="1" dirty="0">
                <a:latin typeface="Arial" panose="020B0604020202020204" pitchFamily="34" charset="0"/>
                <a:ea typeface="微软雅黑" panose="020B0503020204020204" pitchFamily="34" charset="-122"/>
              </a:rPr>
              <a:t>Shuffle</a:t>
            </a:r>
            <a:r>
              <a:rPr lang="zh-CN" altLang="en-US" sz="2800" b="1" dirty="0">
                <a:latin typeface="Arial" panose="020B0604020202020204" pitchFamily="34" charset="0"/>
                <a:ea typeface="微软雅黑" panose="020B0503020204020204" pitchFamily="34" charset="-122"/>
              </a:rPr>
              <a:t>过程</a:t>
            </a:r>
          </a:p>
        </p:txBody>
      </p:sp>
      <p:sp>
        <p:nvSpPr>
          <p:cNvPr id="5" name="TextBox 5">
            <a:extLst>
              <a:ext uri="{FF2B5EF4-FFF2-40B4-BE49-F238E27FC236}">
                <a16:creationId xmlns:a16="http://schemas.microsoft.com/office/drawing/2014/main" id="{DEE00703-A2F9-4014-A7E2-7655AA29A1C8}"/>
              </a:ext>
            </a:extLst>
          </p:cNvPr>
          <p:cNvSpPr txBox="1">
            <a:spLocks noChangeArrowheads="1"/>
          </p:cNvSpPr>
          <p:nvPr/>
        </p:nvSpPr>
        <p:spPr bwMode="auto">
          <a:xfrm>
            <a:off x="680482" y="1783080"/>
            <a:ext cx="10383757"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en-US" altLang="zh-CN" sz="2800" dirty="0">
                <a:ea typeface="微软雅黑" panose="020B0503020204020204" pitchFamily="34" charset="-122"/>
              </a:rPr>
              <a:t>Reduce</a:t>
            </a:r>
            <a:r>
              <a:rPr lang="zh-CN" altLang="en-US" sz="2800" dirty="0">
                <a:ea typeface="微软雅黑" panose="020B0503020204020204" pitchFamily="34" charset="-122"/>
              </a:rPr>
              <a:t>任务通过</a:t>
            </a:r>
            <a:r>
              <a:rPr lang="en-US" altLang="zh-CN" sz="2800" dirty="0">
                <a:ea typeface="微软雅黑" panose="020B0503020204020204" pitchFamily="34" charset="-122"/>
              </a:rPr>
              <a:t>RPC</a:t>
            </a:r>
            <a:r>
              <a:rPr lang="zh-CN" altLang="en-US" sz="2800" dirty="0">
                <a:ea typeface="微软雅黑" panose="020B0503020204020204" pitchFamily="34" charset="-122"/>
              </a:rPr>
              <a:t>向</a:t>
            </a:r>
            <a:r>
              <a:rPr lang="en-US" altLang="zh-CN" sz="2800" dirty="0" err="1">
                <a:ea typeface="微软雅黑" panose="020B0503020204020204" pitchFamily="34" charset="-122"/>
              </a:rPr>
              <a:t>JobTracker</a:t>
            </a:r>
            <a:r>
              <a:rPr lang="zh-CN" altLang="en-US" sz="2800" dirty="0">
                <a:ea typeface="微软雅黑" panose="020B0503020204020204" pitchFamily="34" charset="-122"/>
              </a:rPr>
              <a:t>询问</a:t>
            </a:r>
            <a:r>
              <a:rPr lang="en-US" altLang="zh-CN" sz="2800" dirty="0">
                <a:ea typeface="微软雅黑" panose="020B0503020204020204" pitchFamily="34" charset="-122"/>
              </a:rPr>
              <a:t>Map</a:t>
            </a:r>
            <a:r>
              <a:rPr lang="zh-CN" altLang="en-US" sz="2800" dirty="0">
                <a:ea typeface="微软雅黑" panose="020B0503020204020204" pitchFamily="34" charset="-122"/>
              </a:rPr>
              <a:t>任务是否已经完成，若完成，则领取数据</a:t>
            </a:r>
            <a:endParaRPr lang="en-US" altLang="zh-CN" sz="2800" dirty="0">
              <a:ea typeface="微软雅黑" panose="020B0503020204020204" pitchFamily="34" charset="-122"/>
            </a:endParaRPr>
          </a:p>
          <a:p>
            <a:pPr eaLnBrk="1" hangingPunct="1">
              <a:buFont typeface="Arial" panose="020B0604020202020204" pitchFamily="34" charset="0"/>
              <a:buChar char="•"/>
            </a:pPr>
            <a:r>
              <a:rPr lang="en-US" altLang="zh-CN" sz="2800" dirty="0">
                <a:ea typeface="微软雅黑" panose="020B0503020204020204" pitchFamily="34" charset="-122"/>
              </a:rPr>
              <a:t>Reduce</a:t>
            </a:r>
            <a:r>
              <a:rPr lang="zh-CN" altLang="en-US" sz="2800" dirty="0">
                <a:ea typeface="微软雅黑" panose="020B0503020204020204" pitchFamily="34" charset="-122"/>
              </a:rPr>
              <a:t>领取数据先放入缓存，来自不同</a:t>
            </a:r>
            <a:r>
              <a:rPr lang="en-US" altLang="zh-CN" sz="2800" dirty="0">
                <a:ea typeface="微软雅黑" panose="020B0503020204020204" pitchFamily="34" charset="-122"/>
              </a:rPr>
              <a:t>Map</a:t>
            </a:r>
            <a:r>
              <a:rPr lang="zh-CN" altLang="en-US" sz="2800" dirty="0">
                <a:ea typeface="微软雅黑" panose="020B0503020204020204" pitchFamily="34" charset="-122"/>
              </a:rPr>
              <a:t>机器，先归并，再合并，写入磁盘</a:t>
            </a:r>
            <a:endParaRPr lang="en-US" altLang="zh-CN" sz="2800" dirty="0">
              <a:ea typeface="微软雅黑" panose="020B0503020204020204" pitchFamily="34" charset="-122"/>
            </a:endParaRPr>
          </a:p>
          <a:p>
            <a:pPr eaLnBrk="1" hangingPunct="1">
              <a:buFont typeface="Arial" panose="020B0604020202020204" pitchFamily="34" charset="0"/>
              <a:buChar char="•"/>
            </a:pPr>
            <a:r>
              <a:rPr lang="zh-CN" altLang="en-US" sz="2800" dirty="0">
                <a:ea typeface="微软雅黑" panose="020B0503020204020204" pitchFamily="34" charset="-122"/>
              </a:rPr>
              <a:t>多个溢写文件归并成一个或多个大文件，文件中的键值对是排序的</a:t>
            </a:r>
            <a:endParaRPr lang="en-US" altLang="zh-CN" sz="2800" dirty="0">
              <a:ea typeface="微软雅黑" panose="020B0503020204020204" pitchFamily="34" charset="-122"/>
            </a:endParaRPr>
          </a:p>
          <a:p>
            <a:pPr eaLnBrk="1" hangingPunct="1">
              <a:buFont typeface="Arial" panose="020B0604020202020204" pitchFamily="34" charset="0"/>
              <a:buChar char="•"/>
            </a:pPr>
            <a:r>
              <a:rPr lang="zh-CN" altLang="en-US" sz="2800" dirty="0">
                <a:ea typeface="微软雅黑" panose="020B0503020204020204" pitchFamily="34" charset="-122"/>
              </a:rPr>
              <a:t>当数据很少时，不需要溢写到磁盘，直接在缓存中归并，然后输出给</a:t>
            </a:r>
            <a:r>
              <a:rPr lang="en-US" altLang="zh-CN" sz="2800" dirty="0">
                <a:ea typeface="微软雅黑" panose="020B0503020204020204" pitchFamily="34" charset="-122"/>
              </a:rPr>
              <a:t>Reduce</a:t>
            </a:r>
            <a:endParaRPr lang="zh-CN" altLang="en-US" sz="2800" dirty="0">
              <a:ea typeface="微软雅黑" panose="020B0503020204020204" pitchFamily="34" charset="-122"/>
            </a:endParaRPr>
          </a:p>
        </p:txBody>
      </p:sp>
      <p:sp>
        <p:nvSpPr>
          <p:cNvPr id="3" name="灯片编号占位符 2">
            <a:extLst>
              <a:ext uri="{FF2B5EF4-FFF2-40B4-BE49-F238E27FC236}">
                <a16:creationId xmlns:a16="http://schemas.microsoft.com/office/drawing/2014/main" id="{7448B2AC-8A7F-6749-96DD-F1BCF42AB447}"/>
              </a:ext>
            </a:extLst>
          </p:cNvPr>
          <p:cNvSpPr>
            <a:spLocks noGrp="1"/>
          </p:cNvSpPr>
          <p:nvPr>
            <p:ph type="sldNum" sz="quarter" idx="12"/>
          </p:nvPr>
        </p:nvSpPr>
        <p:spPr/>
        <p:txBody>
          <a:bodyPr/>
          <a:lstStyle/>
          <a:p>
            <a:fld id="{B13F0FA4-29F4-4B1D-A16B-0D7169EBD889}" type="slidenum">
              <a:rPr lang="en-US" smtClean="0"/>
              <a:t>46</a:t>
            </a:fld>
            <a:endParaRPr lang="en-US"/>
          </a:p>
        </p:txBody>
      </p:sp>
    </p:spTree>
    <p:extLst>
      <p:ext uri="{BB962C8B-B14F-4D97-AF65-F5344CB8AC3E}">
        <p14:creationId xmlns:p14="http://schemas.microsoft.com/office/powerpoint/2010/main" val="7484273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5437C-6619-40BA-A664-36A4CA5F3A75}"/>
              </a:ext>
            </a:extLst>
          </p:cNvPr>
          <p:cNvSpPr>
            <a:spLocks noGrp="1"/>
          </p:cNvSpPr>
          <p:nvPr>
            <p:ph type="title"/>
          </p:nvPr>
        </p:nvSpPr>
        <p:spPr/>
        <p:txBody>
          <a:bodyPr/>
          <a:lstStyle/>
          <a:p>
            <a:r>
              <a:rPr lang="en-US" altLang="zh-CN" dirty="0"/>
              <a:t>4.2 MapReduce</a:t>
            </a:r>
            <a:endParaRPr lang="en-US" dirty="0"/>
          </a:p>
        </p:txBody>
      </p:sp>
      <p:sp>
        <p:nvSpPr>
          <p:cNvPr id="4" name="Rectangle 4">
            <a:extLst>
              <a:ext uri="{FF2B5EF4-FFF2-40B4-BE49-F238E27FC236}">
                <a16:creationId xmlns:a16="http://schemas.microsoft.com/office/drawing/2014/main" id="{D6C4A46B-ADEE-485B-81DC-789E1FED59E3}"/>
              </a:ext>
            </a:extLst>
          </p:cNvPr>
          <p:cNvSpPr>
            <a:spLocks noChangeArrowheads="1"/>
          </p:cNvSpPr>
          <p:nvPr/>
        </p:nvSpPr>
        <p:spPr bwMode="auto">
          <a:xfrm>
            <a:off x="826533" y="1119027"/>
            <a:ext cx="4679486" cy="523220"/>
          </a:xfrm>
          <a:prstGeom prst="rect">
            <a:avLst/>
          </a:prstGeom>
          <a:ln/>
        </p:spPr>
        <p:style>
          <a:lnRef idx="1">
            <a:schemeClr val="accent1"/>
          </a:lnRef>
          <a:fillRef idx="2">
            <a:schemeClr val="accent1"/>
          </a:fillRef>
          <a:effectRef idx="1">
            <a:schemeClr val="accent1"/>
          </a:effectRef>
          <a:fontRef idx="minor">
            <a:schemeClr val="dk1"/>
          </a:fontRef>
        </p:style>
        <p:txBody>
          <a:bodyPr wrap="none" anchor="ctr">
            <a:spAutoFit/>
          </a:bodyPr>
          <a:lstStyle/>
          <a:p>
            <a:pPr eaLnBrk="0" hangingPunct="0">
              <a:defRPr/>
            </a:pPr>
            <a:r>
              <a:rPr lang="en-US" altLang="zh-CN" sz="2800" b="1" dirty="0">
                <a:latin typeface="Arial" panose="020B0604020202020204" pitchFamily="34" charset="0"/>
                <a:ea typeface="微软雅黑" panose="020B0503020204020204" pitchFamily="34" charset="-122"/>
              </a:rPr>
              <a:t>(2)</a:t>
            </a:r>
            <a:r>
              <a:rPr lang="zh-CN" altLang="en-US" sz="2800" b="1" dirty="0">
                <a:latin typeface="Arial" panose="020B0604020202020204" pitchFamily="34" charset="0"/>
                <a:ea typeface="微软雅黑" panose="020B0503020204020204" pitchFamily="34" charset="-122"/>
              </a:rPr>
              <a:t> </a:t>
            </a:r>
            <a:r>
              <a:rPr lang="en-US" altLang="zh-CN" sz="2800" b="1" dirty="0">
                <a:latin typeface="Arial" panose="020B0604020202020204" pitchFamily="34" charset="0"/>
                <a:ea typeface="微软雅黑" panose="020B0503020204020204" pitchFamily="34" charset="-122"/>
              </a:rPr>
              <a:t>Reduce</a:t>
            </a:r>
            <a:r>
              <a:rPr lang="zh-CN" altLang="en-US" sz="2800" b="1" dirty="0">
                <a:latin typeface="Arial" panose="020B0604020202020204" pitchFamily="34" charset="0"/>
                <a:ea typeface="微软雅黑" panose="020B0503020204020204" pitchFamily="34" charset="-122"/>
              </a:rPr>
              <a:t>端的</a:t>
            </a:r>
            <a:r>
              <a:rPr lang="en-US" altLang="zh-CN" sz="2800" b="1" dirty="0">
                <a:latin typeface="Arial" panose="020B0604020202020204" pitchFamily="34" charset="0"/>
                <a:ea typeface="微软雅黑" panose="020B0503020204020204" pitchFamily="34" charset="-122"/>
              </a:rPr>
              <a:t>Shuffle</a:t>
            </a:r>
            <a:r>
              <a:rPr lang="zh-CN" altLang="en-US" sz="2800" b="1" dirty="0">
                <a:latin typeface="Arial" panose="020B0604020202020204" pitchFamily="34" charset="0"/>
                <a:ea typeface="微软雅黑" panose="020B0503020204020204" pitchFamily="34" charset="-122"/>
              </a:rPr>
              <a:t>过程</a:t>
            </a:r>
          </a:p>
        </p:txBody>
      </p:sp>
      <p:grpSp>
        <p:nvGrpSpPr>
          <p:cNvPr id="5" name="组合 4">
            <a:extLst>
              <a:ext uri="{FF2B5EF4-FFF2-40B4-BE49-F238E27FC236}">
                <a16:creationId xmlns:a16="http://schemas.microsoft.com/office/drawing/2014/main" id="{AE70E974-59BA-4F4B-9ED5-6E6702EACEE4}"/>
              </a:ext>
            </a:extLst>
          </p:cNvPr>
          <p:cNvGrpSpPr/>
          <p:nvPr/>
        </p:nvGrpSpPr>
        <p:grpSpPr>
          <a:xfrm>
            <a:off x="1566545" y="2097749"/>
            <a:ext cx="9058910" cy="3898265"/>
            <a:chOff x="2479" y="3021"/>
            <a:chExt cx="14266" cy="6139"/>
          </a:xfrm>
        </p:grpSpPr>
        <p:grpSp>
          <p:nvGrpSpPr>
            <p:cNvPr id="7" name="组合 6">
              <a:extLst>
                <a:ext uri="{FF2B5EF4-FFF2-40B4-BE49-F238E27FC236}">
                  <a16:creationId xmlns:a16="http://schemas.microsoft.com/office/drawing/2014/main" id="{995DE189-2124-4A70-A0EB-6AC0A17C4070}"/>
                </a:ext>
              </a:extLst>
            </p:cNvPr>
            <p:cNvGrpSpPr/>
            <p:nvPr/>
          </p:nvGrpSpPr>
          <p:grpSpPr>
            <a:xfrm>
              <a:off x="2479" y="4252"/>
              <a:ext cx="4360" cy="2618"/>
              <a:chOff x="2479" y="4252"/>
              <a:chExt cx="4360" cy="2618"/>
            </a:xfrm>
          </p:grpSpPr>
          <p:sp>
            <p:nvSpPr>
              <p:cNvPr id="42" name="圆角矩形 2">
                <a:extLst>
                  <a:ext uri="{FF2B5EF4-FFF2-40B4-BE49-F238E27FC236}">
                    <a16:creationId xmlns:a16="http://schemas.microsoft.com/office/drawing/2014/main" id="{9BECB723-CC5C-4F39-A361-9EFBA8C975E9}"/>
                  </a:ext>
                </a:extLst>
              </p:cNvPr>
              <p:cNvSpPr/>
              <p:nvPr/>
            </p:nvSpPr>
            <p:spPr>
              <a:xfrm>
                <a:off x="2479" y="4252"/>
                <a:ext cx="4361" cy="261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5833CF16-79D5-4884-BF6D-CD2D82ABBA1A}"/>
                  </a:ext>
                </a:extLst>
              </p:cNvPr>
              <p:cNvSpPr/>
              <p:nvPr/>
            </p:nvSpPr>
            <p:spPr>
              <a:xfrm>
                <a:off x="2716" y="5082"/>
                <a:ext cx="3734" cy="1349"/>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a:extLst>
                  <a:ext uri="{FF2B5EF4-FFF2-40B4-BE49-F238E27FC236}">
                    <a16:creationId xmlns:a16="http://schemas.microsoft.com/office/drawing/2014/main" id="{8884F366-7E08-45F1-A468-74C0E60E2EA8}"/>
                  </a:ext>
                </a:extLst>
              </p:cNvPr>
              <p:cNvGrpSpPr/>
              <p:nvPr/>
            </p:nvGrpSpPr>
            <p:grpSpPr>
              <a:xfrm>
                <a:off x="4391" y="5897"/>
                <a:ext cx="1972" cy="432"/>
                <a:chOff x="4391" y="5897"/>
                <a:chExt cx="1972" cy="432"/>
              </a:xfrm>
            </p:grpSpPr>
            <p:sp>
              <p:nvSpPr>
                <p:cNvPr id="45" name="矩形 44">
                  <a:extLst>
                    <a:ext uri="{FF2B5EF4-FFF2-40B4-BE49-F238E27FC236}">
                      <a16:creationId xmlns:a16="http://schemas.microsoft.com/office/drawing/2014/main" id="{186CD122-D2F6-48A4-8B61-1319D782319E}"/>
                    </a:ext>
                  </a:extLst>
                </p:cNvPr>
                <p:cNvSpPr/>
                <p:nvPr/>
              </p:nvSpPr>
              <p:spPr>
                <a:xfrm>
                  <a:off x="4391" y="5897"/>
                  <a:ext cx="883" cy="422"/>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8305D482-32DC-4F50-8566-5F80A61DA583}"/>
                    </a:ext>
                  </a:extLst>
                </p:cNvPr>
                <p:cNvSpPr/>
                <p:nvPr/>
              </p:nvSpPr>
              <p:spPr>
                <a:xfrm>
                  <a:off x="5481" y="5897"/>
                  <a:ext cx="883" cy="422"/>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a:extLst>
                    <a:ext uri="{FF2B5EF4-FFF2-40B4-BE49-F238E27FC236}">
                      <a16:creationId xmlns:a16="http://schemas.microsoft.com/office/drawing/2014/main" id="{2A6443D7-AAAB-4336-958B-8C02DF5CD350}"/>
                    </a:ext>
                  </a:extLst>
                </p:cNvPr>
                <p:cNvCxnSpPr/>
                <p:nvPr/>
              </p:nvCxnSpPr>
              <p:spPr>
                <a:xfrm>
                  <a:off x="5073" y="5897"/>
                  <a:ext cx="0" cy="4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FCD5DB6-159F-4FA4-9ABD-54B71BC44360}"/>
                    </a:ext>
                  </a:extLst>
                </p:cNvPr>
                <p:cNvCxnSpPr/>
                <p:nvPr/>
              </p:nvCxnSpPr>
              <p:spPr>
                <a:xfrm>
                  <a:off x="4568" y="5902"/>
                  <a:ext cx="0" cy="4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33260775-0900-484E-9A63-7BB97F1C94FC}"/>
                    </a:ext>
                  </a:extLst>
                </p:cNvPr>
                <p:cNvCxnSpPr/>
                <p:nvPr/>
              </p:nvCxnSpPr>
              <p:spPr>
                <a:xfrm>
                  <a:off x="5828" y="5902"/>
                  <a:ext cx="0" cy="4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2F21F766-2544-4B83-AE11-FDD44F7C2EAA}"/>
                    </a:ext>
                  </a:extLst>
                </p:cNvPr>
                <p:cNvCxnSpPr/>
                <p:nvPr/>
              </p:nvCxnSpPr>
              <p:spPr>
                <a:xfrm>
                  <a:off x="5968" y="5907"/>
                  <a:ext cx="0" cy="4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8" name="圆角矩形 15">
              <a:extLst>
                <a:ext uri="{FF2B5EF4-FFF2-40B4-BE49-F238E27FC236}">
                  <a16:creationId xmlns:a16="http://schemas.microsoft.com/office/drawing/2014/main" id="{AE8367FF-2AF7-4934-A4B1-6F23C18A7DDD}"/>
                </a:ext>
              </a:extLst>
            </p:cNvPr>
            <p:cNvSpPr/>
            <p:nvPr/>
          </p:nvSpPr>
          <p:spPr>
            <a:xfrm>
              <a:off x="8511" y="4780"/>
              <a:ext cx="5500" cy="55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缓存</a:t>
              </a:r>
            </a:p>
          </p:txBody>
        </p:sp>
        <p:sp>
          <p:nvSpPr>
            <p:cNvPr id="9" name="矩形 8">
              <a:extLst>
                <a:ext uri="{FF2B5EF4-FFF2-40B4-BE49-F238E27FC236}">
                  <a16:creationId xmlns:a16="http://schemas.microsoft.com/office/drawing/2014/main" id="{CF80C630-6A13-4C38-AC8E-2A604B0FB52B}"/>
                </a:ext>
              </a:extLst>
            </p:cNvPr>
            <p:cNvSpPr/>
            <p:nvPr/>
          </p:nvSpPr>
          <p:spPr>
            <a:xfrm>
              <a:off x="8768" y="6244"/>
              <a:ext cx="3749" cy="1335"/>
            </a:xfrm>
            <a:prstGeom prst="rect">
              <a:avLst/>
            </a:prstGeom>
            <a:noFill/>
            <a:ln w="19050">
              <a:solidFill>
                <a:srgbClr val="7A9BB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17">
              <a:extLst>
                <a:ext uri="{FF2B5EF4-FFF2-40B4-BE49-F238E27FC236}">
                  <a16:creationId xmlns:a16="http://schemas.microsoft.com/office/drawing/2014/main" id="{B5E6E25A-2130-40D5-939B-8A87EBE533B2}"/>
                </a:ext>
              </a:extLst>
            </p:cNvPr>
            <p:cNvSpPr/>
            <p:nvPr/>
          </p:nvSpPr>
          <p:spPr>
            <a:xfrm>
              <a:off x="9132" y="6999"/>
              <a:ext cx="700" cy="370"/>
            </a:xfrm>
            <a:prstGeom prst="roundRect">
              <a:avLst/>
            </a:prstGeom>
            <a:solidFill>
              <a:srgbClr val="92D050"/>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8">
              <a:extLst>
                <a:ext uri="{FF2B5EF4-FFF2-40B4-BE49-F238E27FC236}">
                  <a16:creationId xmlns:a16="http://schemas.microsoft.com/office/drawing/2014/main" id="{F5C6BF70-5714-4135-ADC5-55B32639CBBC}"/>
                </a:ext>
              </a:extLst>
            </p:cNvPr>
            <p:cNvSpPr/>
            <p:nvPr/>
          </p:nvSpPr>
          <p:spPr>
            <a:xfrm>
              <a:off x="10217" y="6989"/>
              <a:ext cx="700" cy="370"/>
            </a:xfrm>
            <a:prstGeom prst="roundRect">
              <a:avLst/>
            </a:prstGeom>
            <a:solidFill>
              <a:srgbClr val="92D050"/>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56CDC6E-BFD1-44E3-A74C-9384CF643045}"/>
                </a:ext>
              </a:extLst>
            </p:cNvPr>
            <p:cNvSpPr/>
            <p:nvPr/>
          </p:nvSpPr>
          <p:spPr>
            <a:xfrm>
              <a:off x="11425" y="6727"/>
              <a:ext cx="731" cy="38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C3FC08B-1593-4DCE-9968-6D99100A58F9}"/>
                </a:ext>
              </a:extLst>
            </p:cNvPr>
            <p:cNvSpPr txBox="1"/>
            <p:nvPr/>
          </p:nvSpPr>
          <p:spPr>
            <a:xfrm>
              <a:off x="2731" y="4280"/>
              <a:ext cx="1538" cy="531"/>
            </a:xfrm>
            <a:prstGeom prst="rect">
              <a:avLst/>
            </a:prstGeom>
            <a:noFill/>
          </p:spPr>
          <p:txBody>
            <a:bodyPr wrap="none" rtlCol="0">
              <a:spAutoFit/>
            </a:bodyPr>
            <a:lstStyle/>
            <a:p>
              <a:r>
                <a:rPr lang="en-US" altLang="zh-CN" sz="1600" b="1"/>
                <a:t>Map</a:t>
              </a:r>
              <a:r>
                <a:rPr lang="zh-CN" altLang="en-US" sz="1600"/>
                <a:t>任务</a:t>
              </a:r>
            </a:p>
          </p:txBody>
        </p:sp>
        <p:sp>
          <p:nvSpPr>
            <p:cNvPr id="14" name="文本框 13">
              <a:extLst>
                <a:ext uri="{FF2B5EF4-FFF2-40B4-BE49-F238E27FC236}">
                  <a16:creationId xmlns:a16="http://schemas.microsoft.com/office/drawing/2014/main" id="{6EE32CAB-B899-4128-9E14-04F19EDC2A41}"/>
                </a:ext>
              </a:extLst>
            </p:cNvPr>
            <p:cNvSpPr txBox="1"/>
            <p:nvPr/>
          </p:nvSpPr>
          <p:spPr>
            <a:xfrm>
              <a:off x="14405" y="4280"/>
              <a:ext cx="1903" cy="531"/>
            </a:xfrm>
            <a:prstGeom prst="rect">
              <a:avLst/>
            </a:prstGeom>
            <a:noFill/>
          </p:spPr>
          <p:txBody>
            <a:bodyPr wrap="none" rtlCol="0">
              <a:spAutoFit/>
            </a:bodyPr>
            <a:lstStyle/>
            <a:p>
              <a:r>
                <a:rPr lang="en-US" altLang="zh-CN" sz="1600" b="1"/>
                <a:t>Reduce</a:t>
              </a:r>
              <a:r>
                <a:rPr lang="zh-CN" altLang="en-US" sz="1600"/>
                <a:t>任务</a:t>
              </a:r>
            </a:p>
          </p:txBody>
        </p:sp>
        <p:sp>
          <p:nvSpPr>
            <p:cNvPr id="15" name="圆角矩形 24">
              <a:extLst>
                <a:ext uri="{FF2B5EF4-FFF2-40B4-BE49-F238E27FC236}">
                  <a16:creationId xmlns:a16="http://schemas.microsoft.com/office/drawing/2014/main" id="{E339124D-A968-4A9C-A363-D614C647F91A}"/>
                </a:ext>
              </a:extLst>
            </p:cNvPr>
            <p:cNvSpPr/>
            <p:nvPr/>
          </p:nvSpPr>
          <p:spPr>
            <a:xfrm>
              <a:off x="7501" y="4251"/>
              <a:ext cx="9244" cy="38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9815775-3393-42DD-B8BB-FF297C260A1D}"/>
                </a:ext>
              </a:extLst>
            </p:cNvPr>
            <p:cNvSpPr txBox="1"/>
            <p:nvPr/>
          </p:nvSpPr>
          <p:spPr>
            <a:xfrm>
              <a:off x="2706" y="5080"/>
              <a:ext cx="848" cy="483"/>
            </a:xfrm>
            <a:prstGeom prst="rect">
              <a:avLst/>
            </a:prstGeom>
            <a:noFill/>
          </p:spPr>
          <p:txBody>
            <a:bodyPr wrap="none" rtlCol="0">
              <a:spAutoFit/>
            </a:bodyPr>
            <a:lstStyle/>
            <a:p>
              <a:r>
                <a:rPr lang="zh-CN" altLang="en-US" sz="1400"/>
                <a:t>磁盘</a:t>
              </a:r>
            </a:p>
          </p:txBody>
        </p:sp>
        <p:sp>
          <p:nvSpPr>
            <p:cNvPr id="17" name="文本框 16">
              <a:extLst>
                <a:ext uri="{FF2B5EF4-FFF2-40B4-BE49-F238E27FC236}">
                  <a16:creationId xmlns:a16="http://schemas.microsoft.com/office/drawing/2014/main" id="{FC7B9A03-139D-457C-AE16-51B89695716D}"/>
                </a:ext>
              </a:extLst>
            </p:cNvPr>
            <p:cNvSpPr txBox="1"/>
            <p:nvPr/>
          </p:nvSpPr>
          <p:spPr>
            <a:xfrm>
              <a:off x="4467" y="5914"/>
              <a:ext cx="807" cy="386"/>
            </a:xfrm>
            <a:prstGeom prst="rect">
              <a:avLst/>
            </a:prstGeom>
            <a:noFill/>
          </p:spPr>
          <p:txBody>
            <a:bodyPr wrap="square" rtlCol="0">
              <a:spAutoFit/>
            </a:bodyPr>
            <a:lstStyle/>
            <a:p>
              <a:r>
                <a:rPr lang="zh-CN" altLang="en-US" sz="1000"/>
                <a:t>分区</a:t>
              </a:r>
            </a:p>
          </p:txBody>
        </p:sp>
        <p:sp>
          <p:nvSpPr>
            <p:cNvPr id="18" name="文本框 17">
              <a:extLst>
                <a:ext uri="{FF2B5EF4-FFF2-40B4-BE49-F238E27FC236}">
                  <a16:creationId xmlns:a16="http://schemas.microsoft.com/office/drawing/2014/main" id="{12456237-BC9F-448C-A1DE-93F55BA73D01}"/>
                </a:ext>
              </a:extLst>
            </p:cNvPr>
            <p:cNvSpPr txBox="1"/>
            <p:nvPr/>
          </p:nvSpPr>
          <p:spPr>
            <a:xfrm>
              <a:off x="5828" y="5921"/>
              <a:ext cx="807" cy="386"/>
            </a:xfrm>
            <a:prstGeom prst="rect">
              <a:avLst/>
            </a:prstGeom>
            <a:noFill/>
          </p:spPr>
          <p:txBody>
            <a:bodyPr wrap="square" rtlCol="0">
              <a:spAutoFit/>
            </a:bodyPr>
            <a:lstStyle/>
            <a:p>
              <a:r>
                <a:rPr lang="zh-CN" altLang="en-US" sz="1000"/>
                <a:t>分区</a:t>
              </a:r>
            </a:p>
          </p:txBody>
        </p:sp>
        <p:sp>
          <p:nvSpPr>
            <p:cNvPr id="19" name="文本框 18">
              <a:extLst>
                <a:ext uri="{FF2B5EF4-FFF2-40B4-BE49-F238E27FC236}">
                  <a16:creationId xmlns:a16="http://schemas.microsoft.com/office/drawing/2014/main" id="{7C5B312F-0A69-4A5D-A916-8DAAD3D5EACA}"/>
                </a:ext>
              </a:extLst>
            </p:cNvPr>
            <p:cNvSpPr txBox="1"/>
            <p:nvPr/>
          </p:nvSpPr>
          <p:spPr>
            <a:xfrm>
              <a:off x="2897" y="7256"/>
              <a:ext cx="1928" cy="483"/>
            </a:xfrm>
            <a:prstGeom prst="rect">
              <a:avLst/>
            </a:prstGeom>
            <a:noFill/>
          </p:spPr>
          <p:txBody>
            <a:bodyPr wrap="none" rtlCol="0">
              <a:spAutoFit/>
            </a:bodyPr>
            <a:lstStyle/>
            <a:p>
              <a:r>
                <a:rPr lang="zh-CN" altLang="en-US" sz="1400"/>
                <a:t>其他</a:t>
              </a:r>
              <a:r>
                <a:rPr lang="en-US" altLang="zh-CN" sz="1400"/>
                <a:t>Map</a:t>
              </a:r>
              <a:r>
                <a:rPr lang="zh-CN" altLang="en-US" sz="1400"/>
                <a:t>任务</a:t>
              </a:r>
            </a:p>
          </p:txBody>
        </p:sp>
        <p:sp>
          <p:nvSpPr>
            <p:cNvPr id="20" name="文本框 19">
              <a:extLst>
                <a:ext uri="{FF2B5EF4-FFF2-40B4-BE49-F238E27FC236}">
                  <a16:creationId xmlns:a16="http://schemas.microsoft.com/office/drawing/2014/main" id="{AE5C768F-F566-4AC3-9E74-D3E8AAA4EC2A}"/>
                </a:ext>
              </a:extLst>
            </p:cNvPr>
            <p:cNvSpPr txBox="1"/>
            <p:nvPr/>
          </p:nvSpPr>
          <p:spPr>
            <a:xfrm>
              <a:off x="7762" y="4328"/>
              <a:ext cx="1922" cy="483"/>
            </a:xfrm>
            <a:prstGeom prst="rect">
              <a:avLst/>
            </a:prstGeom>
            <a:noFill/>
          </p:spPr>
          <p:txBody>
            <a:bodyPr wrap="none" rtlCol="0">
              <a:spAutoFit/>
            </a:bodyPr>
            <a:lstStyle/>
            <a:p>
              <a:r>
                <a:rPr lang="zh-CN" altLang="en-US" sz="1400">
                  <a:latin typeface="Calibri" panose="020F0502020204030204" charset="0"/>
                </a:rPr>
                <a:t>①</a:t>
              </a:r>
              <a:r>
                <a:rPr lang="en-US" altLang="zh-CN" sz="1400">
                  <a:latin typeface="Calibri" panose="020F0502020204030204" charset="0"/>
                </a:rPr>
                <a:t>“</a:t>
              </a:r>
              <a:r>
                <a:rPr lang="zh-CN" altLang="en-US" sz="1400">
                  <a:latin typeface="Calibri" panose="020F0502020204030204" charset="0"/>
                </a:rPr>
                <a:t>领取</a:t>
              </a:r>
              <a:r>
                <a:rPr lang="en-US" altLang="zh-CN" sz="1400">
                  <a:latin typeface="Calibri" panose="020F0502020204030204" charset="0"/>
                </a:rPr>
                <a:t>”</a:t>
              </a:r>
              <a:r>
                <a:rPr lang="zh-CN" altLang="en-US" sz="1400">
                  <a:latin typeface="Calibri" panose="020F0502020204030204" charset="0"/>
                </a:rPr>
                <a:t>数据</a:t>
              </a:r>
            </a:p>
          </p:txBody>
        </p:sp>
        <p:sp>
          <p:nvSpPr>
            <p:cNvPr id="21" name="文本框 20">
              <a:extLst>
                <a:ext uri="{FF2B5EF4-FFF2-40B4-BE49-F238E27FC236}">
                  <a16:creationId xmlns:a16="http://schemas.microsoft.com/office/drawing/2014/main" id="{3677938F-141A-47EA-8A4B-93DD0C57B202}"/>
                </a:ext>
              </a:extLst>
            </p:cNvPr>
            <p:cNvSpPr txBox="1"/>
            <p:nvPr/>
          </p:nvSpPr>
          <p:spPr>
            <a:xfrm>
              <a:off x="9380" y="5515"/>
              <a:ext cx="1688" cy="483"/>
            </a:xfrm>
            <a:prstGeom prst="rect">
              <a:avLst/>
            </a:prstGeom>
            <a:noFill/>
          </p:spPr>
          <p:txBody>
            <a:bodyPr wrap="none" rtlCol="0">
              <a:spAutoFit/>
            </a:bodyPr>
            <a:lstStyle/>
            <a:p>
              <a:r>
                <a:rPr lang="zh-CN" altLang="en-US" sz="1400">
                  <a:latin typeface="Calibri" panose="020F0502020204030204" charset="0"/>
                </a:rPr>
                <a:t>②归并数据</a:t>
              </a:r>
            </a:p>
          </p:txBody>
        </p:sp>
        <p:sp>
          <p:nvSpPr>
            <p:cNvPr id="22" name="文本框 21">
              <a:extLst>
                <a:ext uri="{FF2B5EF4-FFF2-40B4-BE49-F238E27FC236}">
                  <a16:creationId xmlns:a16="http://schemas.microsoft.com/office/drawing/2014/main" id="{3A2A2F6A-B21E-4B96-92BF-C1204FF13468}"/>
                </a:ext>
              </a:extLst>
            </p:cNvPr>
            <p:cNvSpPr txBox="1"/>
            <p:nvPr/>
          </p:nvSpPr>
          <p:spPr>
            <a:xfrm>
              <a:off x="8716" y="6199"/>
              <a:ext cx="848" cy="483"/>
            </a:xfrm>
            <a:prstGeom prst="rect">
              <a:avLst/>
            </a:prstGeom>
            <a:noFill/>
          </p:spPr>
          <p:txBody>
            <a:bodyPr wrap="none" rtlCol="0">
              <a:spAutoFit/>
            </a:bodyPr>
            <a:lstStyle/>
            <a:p>
              <a:r>
                <a:rPr lang="zh-CN" altLang="en-US" sz="1400"/>
                <a:t>磁盘</a:t>
              </a:r>
            </a:p>
          </p:txBody>
        </p:sp>
        <p:sp>
          <p:nvSpPr>
            <p:cNvPr id="23" name="文本框 22">
              <a:extLst>
                <a:ext uri="{FF2B5EF4-FFF2-40B4-BE49-F238E27FC236}">
                  <a16:creationId xmlns:a16="http://schemas.microsoft.com/office/drawing/2014/main" id="{F620F997-6874-4E88-B083-9746BF267960}"/>
                </a:ext>
              </a:extLst>
            </p:cNvPr>
            <p:cNvSpPr txBox="1"/>
            <p:nvPr/>
          </p:nvSpPr>
          <p:spPr>
            <a:xfrm>
              <a:off x="10836" y="7089"/>
              <a:ext cx="1408" cy="483"/>
            </a:xfrm>
            <a:prstGeom prst="rect">
              <a:avLst/>
            </a:prstGeom>
            <a:noFill/>
          </p:spPr>
          <p:txBody>
            <a:bodyPr wrap="none" rtlCol="0">
              <a:spAutoFit/>
            </a:bodyPr>
            <a:lstStyle/>
            <a:p>
              <a:r>
                <a:rPr lang="zh-CN" altLang="en-US" sz="1400"/>
                <a:t>文件归并</a:t>
              </a:r>
            </a:p>
          </p:txBody>
        </p:sp>
        <p:sp>
          <p:nvSpPr>
            <p:cNvPr id="24" name="文本框 23">
              <a:extLst>
                <a:ext uri="{FF2B5EF4-FFF2-40B4-BE49-F238E27FC236}">
                  <a16:creationId xmlns:a16="http://schemas.microsoft.com/office/drawing/2014/main" id="{2E312145-705B-42C2-93C8-683609AE73AB}"/>
                </a:ext>
              </a:extLst>
            </p:cNvPr>
            <p:cNvSpPr txBox="1"/>
            <p:nvPr/>
          </p:nvSpPr>
          <p:spPr>
            <a:xfrm>
              <a:off x="14470" y="5702"/>
              <a:ext cx="1968" cy="822"/>
            </a:xfrm>
            <a:prstGeom prst="rect">
              <a:avLst/>
            </a:prstGeom>
            <a:noFill/>
          </p:spPr>
          <p:txBody>
            <a:bodyPr wrap="none" rtlCol="0">
              <a:spAutoFit/>
            </a:bodyPr>
            <a:lstStyle/>
            <a:p>
              <a:r>
                <a:rPr lang="zh-CN" altLang="en-US" sz="1400">
                  <a:latin typeface="Calibri" panose="020F0502020204030204" charset="0"/>
                </a:rPr>
                <a:t>把数据输入给</a:t>
              </a:r>
            </a:p>
            <a:p>
              <a:r>
                <a:rPr lang="en-US" altLang="zh-CN" sz="1400">
                  <a:latin typeface="Calibri" panose="020F0502020204030204" charset="0"/>
                </a:rPr>
                <a:t>Reduce</a:t>
              </a:r>
              <a:r>
                <a:rPr lang="zh-CN" altLang="en-US" sz="1400">
                  <a:latin typeface="Calibri" panose="020F0502020204030204" charset="0"/>
                </a:rPr>
                <a:t>任务</a:t>
              </a:r>
            </a:p>
          </p:txBody>
        </p:sp>
        <p:sp>
          <p:nvSpPr>
            <p:cNvPr id="25" name="文本框 24">
              <a:extLst>
                <a:ext uri="{FF2B5EF4-FFF2-40B4-BE49-F238E27FC236}">
                  <a16:creationId xmlns:a16="http://schemas.microsoft.com/office/drawing/2014/main" id="{B5BEC374-99D3-4E2F-80D3-0239222E38A7}"/>
                </a:ext>
              </a:extLst>
            </p:cNvPr>
            <p:cNvSpPr txBox="1"/>
            <p:nvPr/>
          </p:nvSpPr>
          <p:spPr>
            <a:xfrm>
              <a:off x="13363" y="5828"/>
              <a:ext cx="648" cy="580"/>
            </a:xfrm>
            <a:prstGeom prst="rect">
              <a:avLst/>
            </a:prstGeom>
            <a:noFill/>
          </p:spPr>
          <p:txBody>
            <a:bodyPr wrap="none" rtlCol="0" anchor="t">
              <a:spAutoFit/>
            </a:bodyPr>
            <a:lstStyle/>
            <a:p>
              <a:r>
                <a:rPr lang="zh-CN" altLang="en-US">
                  <a:latin typeface="Calibri" panose="020F0502020204030204" charset="0"/>
                </a:rPr>
                <a:t>③</a:t>
              </a:r>
            </a:p>
          </p:txBody>
        </p:sp>
        <p:sp>
          <p:nvSpPr>
            <p:cNvPr id="26" name="文本框 25">
              <a:extLst>
                <a:ext uri="{FF2B5EF4-FFF2-40B4-BE49-F238E27FC236}">
                  <a16:creationId xmlns:a16="http://schemas.microsoft.com/office/drawing/2014/main" id="{7BAB2809-231A-4017-9E95-41447F0306CF}"/>
                </a:ext>
              </a:extLst>
            </p:cNvPr>
            <p:cNvSpPr txBox="1"/>
            <p:nvPr/>
          </p:nvSpPr>
          <p:spPr>
            <a:xfrm>
              <a:off x="9140" y="8678"/>
              <a:ext cx="2245" cy="483"/>
            </a:xfrm>
            <a:prstGeom prst="rect">
              <a:avLst/>
            </a:prstGeom>
            <a:noFill/>
          </p:spPr>
          <p:txBody>
            <a:bodyPr wrap="none" rtlCol="0">
              <a:spAutoFit/>
            </a:bodyPr>
            <a:lstStyle/>
            <a:p>
              <a:r>
                <a:rPr lang="zh-CN" altLang="en-US" sz="1400"/>
                <a:t>其他</a:t>
              </a:r>
              <a:r>
                <a:rPr lang="en-US" altLang="zh-CN" sz="1400"/>
                <a:t>Reduce</a:t>
              </a:r>
              <a:r>
                <a:rPr lang="zh-CN" altLang="en-US" sz="1400"/>
                <a:t>任务</a:t>
              </a:r>
            </a:p>
          </p:txBody>
        </p:sp>
        <p:cxnSp>
          <p:nvCxnSpPr>
            <p:cNvPr id="27" name="曲线连接符 37">
              <a:extLst>
                <a:ext uri="{FF2B5EF4-FFF2-40B4-BE49-F238E27FC236}">
                  <a16:creationId xmlns:a16="http://schemas.microsoft.com/office/drawing/2014/main" id="{ED25A462-E358-4004-A346-31CD60784ADD}"/>
                </a:ext>
              </a:extLst>
            </p:cNvPr>
            <p:cNvCxnSpPr>
              <a:stCxn id="46" idx="0"/>
              <a:endCxn id="8" idx="1"/>
            </p:cNvCxnSpPr>
            <p:nvPr/>
          </p:nvCxnSpPr>
          <p:spPr>
            <a:xfrm rot="16200000">
              <a:off x="6796" y="4182"/>
              <a:ext cx="842" cy="2588"/>
            </a:xfrm>
            <a:prstGeom prst="curvedConnector2">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8" name="曲线连接符 38">
              <a:extLst>
                <a:ext uri="{FF2B5EF4-FFF2-40B4-BE49-F238E27FC236}">
                  <a16:creationId xmlns:a16="http://schemas.microsoft.com/office/drawing/2014/main" id="{397928AE-7AA7-43B8-BFB2-90BE8D0E74FB}"/>
                </a:ext>
              </a:extLst>
            </p:cNvPr>
            <p:cNvCxnSpPr>
              <a:stCxn id="19" idx="3"/>
              <a:endCxn id="8" idx="1"/>
            </p:cNvCxnSpPr>
            <p:nvPr/>
          </p:nvCxnSpPr>
          <p:spPr>
            <a:xfrm flipV="1">
              <a:off x="4825" y="5055"/>
              <a:ext cx="3686" cy="2443"/>
            </a:xfrm>
            <a:prstGeom prst="curvedConnector3">
              <a:avLst>
                <a:gd name="adj1" fmla="val 50000"/>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9" name="曲线连接符 39">
              <a:extLst>
                <a:ext uri="{FF2B5EF4-FFF2-40B4-BE49-F238E27FC236}">
                  <a16:creationId xmlns:a16="http://schemas.microsoft.com/office/drawing/2014/main" id="{A4260CF9-743F-4D39-9E1F-DCDDAEC4AAD6}"/>
                </a:ext>
              </a:extLst>
            </p:cNvPr>
            <p:cNvCxnSpPr>
              <a:stCxn id="17" idx="0"/>
            </p:cNvCxnSpPr>
            <p:nvPr/>
          </p:nvCxnSpPr>
          <p:spPr>
            <a:xfrm rot="16200000">
              <a:off x="6207" y="3640"/>
              <a:ext cx="938" cy="3611"/>
            </a:xfrm>
            <a:prstGeom prst="curvedConnector2">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41">
              <a:extLst>
                <a:ext uri="{FF2B5EF4-FFF2-40B4-BE49-F238E27FC236}">
                  <a16:creationId xmlns:a16="http://schemas.microsoft.com/office/drawing/2014/main" id="{09C92CA4-276C-4A32-AD28-82A1FAE7665B}"/>
                </a:ext>
              </a:extLst>
            </p:cNvPr>
            <p:cNvCxnSpPr>
              <a:stCxn id="17" idx="2"/>
              <a:endCxn id="26" idx="1"/>
            </p:cNvCxnSpPr>
            <p:nvPr/>
          </p:nvCxnSpPr>
          <p:spPr>
            <a:xfrm rot="5400000" flipV="1">
              <a:off x="5695" y="5475"/>
              <a:ext cx="2620" cy="4269"/>
            </a:xfrm>
            <a:prstGeom prst="curvedConnector2">
              <a:avLst/>
            </a:prstGeom>
            <a:ln>
              <a:solidFill>
                <a:srgbClr val="D67B2F"/>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42">
              <a:extLst>
                <a:ext uri="{FF2B5EF4-FFF2-40B4-BE49-F238E27FC236}">
                  <a16:creationId xmlns:a16="http://schemas.microsoft.com/office/drawing/2014/main" id="{AEB714DC-5D06-40A5-994F-CE779427516D}"/>
                </a:ext>
              </a:extLst>
            </p:cNvPr>
            <p:cNvCxnSpPr>
              <a:stCxn id="18" idx="2"/>
              <a:endCxn id="26" idx="1"/>
            </p:cNvCxnSpPr>
            <p:nvPr/>
          </p:nvCxnSpPr>
          <p:spPr>
            <a:xfrm rot="5400000" flipV="1">
              <a:off x="6380" y="6159"/>
              <a:ext cx="2613" cy="2908"/>
            </a:xfrm>
            <a:prstGeom prst="curvedConnector2">
              <a:avLst/>
            </a:prstGeom>
            <a:ln>
              <a:solidFill>
                <a:srgbClr val="D67B2F"/>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2" name="曲线连接符 43">
              <a:extLst>
                <a:ext uri="{FF2B5EF4-FFF2-40B4-BE49-F238E27FC236}">
                  <a16:creationId xmlns:a16="http://schemas.microsoft.com/office/drawing/2014/main" id="{E99319EF-F151-4BE7-BA5B-8E0468E9BEB9}"/>
                </a:ext>
              </a:extLst>
            </p:cNvPr>
            <p:cNvCxnSpPr>
              <a:stCxn id="19" idx="2"/>
              <a:endCxn id="26" idx="1"/>
            </p:cNvCxnSpPr>
            <p:nvPr/>
          </p:nvCxnSpPr>
          <p:spPr>
            <a:xfrm rot="5400000" flipV="1">
              <a:off x="5910" y="5689"/>
              <a:ext cx="1181" cy="5279"/>
            </a:xfrm>
            <a:prstGeom prst="curvedConnector2">
              <a:avLst/>
            </a:prstGeom>
            <a:ln>
              <a:solidFill>
                <a:srgbClr val="D67B2F"/>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94E75CB0-62A5-4BCC-9756-C23580B0654D}"/>
                </a:ext>
              </a:extLst>
            </p:cNvPr>
            <p:cNvSpPr txBox="1"/>
            <p:nvPr/>
          </p:nvSpPr>
          <p:spPr>
            <a:xfrm>
              <a:off x="9941" y="3021"/>
              <a:ext cx="2245" cy="483"/>
            </a:xfrm>
            <a:prstGeom prst="rect">
              <a:avLst/>
            </a:prstGeom>
            <a:noFill/>
          </p:spPr>
          <p:txBody>
            <a:bodyPr wrap="none" rtlCol="0">
              <a:spAutoFit/>
            </a:bodyPr>
            <a:lstStyle/>
            <a:p>
              <a:r>
                <a:rPr lang="zh-CN" altLang="en-US" sz="1400"/>
                <a:t>其他</a:t>
              </a:r>
              <a:r>
                <a:rPr lang="en-US" altLang="zh-CN" sz="1400"/>
                <a:t>Reduce</a:t>
              </a:r>
              <a:r>
                <a:rPr lang="zh-CN" altLang="en-US" sz="1400"/>
                <a:t>任务</a:t>
              </a:r>
            </a:p>
          </p:txBody>
        </p:sp>
        <p:cxnSp>
          <p:nvCxnSpPr>
            <p:cNvPr id="34" name="曲线连接符 45">
              <a:extLst>
                <a:ext uri="{FF2B5EF4-FFF2-40B4-BE49-F238E27FC236}">
                  <a16:creationId xmlns:a16="http://schemas.microsoft.com/office/drawing/2014/main" id="{4331E25D-8968-422F-A9F2-DBE274DFA48F}"/>
                </a:ext>
              </a:extLst>
            </p:cNvPr>
            <p:cNvCxnSpPr>
              <a:stCxn id="17" idx="0"/>
              <a:endCxn id="33" idx="1"/>
            </p:cNvCxnSpPr>
            <p:nvPr/>
          </p:nvCxnSpPr>
          <p:spPr>
            <a:xfrm rot="16200000">
              <a:off x="6080" y="2053"/>
              <a:ext cx="2651" cy="5070"/>
            </a:xfrm>
            <a:prstGeom prst="curvedConnector2">
              <a:avLst/>
            </a:prstGeom>
            <a:ln>
              <a:solidFill>
                <a:srgbClr val="D67B2F"/>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5" name="曲线连接符 47">
              <a:extLst>
                <a:ext uri="{FF2B5EF4-FFF2-40B4-BE49-F238E27FC236}">
                  <a16:creationId xmlns:a16="http://schemas.microsoft.com/office/drawing/2014/main" id="{E3DE4B09-411A-450F-A5FF-4C59A9948BDF}"/>
                </a:ext>
              </a:extLst>
            </p:cNvPr>
            <p:cNvCxnSpPr>
              <a:stCxn id="18" idx="0"/>
              <a:endCxn id="33" idx="1"/>
            </p:cNvCxnSpPr>
            <p:nvPr/>
          </p:nvCxnSpPr>
          <p:spPr>
            <a:xfrm rot="16200000">
              <a:off x="6757" y="2738"/>
              <a:ext cx="2658" cy="3709"/>
            </a:xfrm>
            <a:prstGeom prst="curvedConnector2">
              <a:avLst/>
            </a:prstGeom>
            <a:ln>
              <a:solidFill>
                <a:srgbClr val="D67B2F"/>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185DDDA2-941D-45A0-8814-0E28AA4B70F6}"/>
                </a:ext>
              </a:extLst>
            </p:cNvPr>
            <p:cNvCxnSpPr>
              <a:endCxn id="10" idx="0"/>
            </p:cNvCxnSpPr>
            <p:nvPr/>
          </p:nvCxnSpPr>
          <p:spPr>
            <a:xfrm flipH="1">
              <a:off x="9482" y="5338"/>
              <a:ext cx="11" cy="166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68E55729-65AB-4831-9DFB-90D43711EC00}"/>
                </a:ext>
              </a:extLst>
            </p:cNvPr>
            <p:cNvCxnSpPr>
              <a:stCxn id="8" idx="2"/>
              <a:endCxn id="11" idx="0"/>
            </p:cNvCxnSpPr>
            <p:nvPr/>
          </p:nvCxnSpPr>
          <p:spPr>
            <a:xfrm flipH="1">
              <a:off x="10567" y="5330"/>
              <a:ext cx="694" cy="165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C6B74418-8800-4512-B44C-4C160EB66E1B}"/>
                </a:ext>
              </a:extLst>
            </p:cNvPr>
            <p:cNvCxnSpPr>
              <a:stCxn id="25" idx="3"/>
              <a:endCxn id="24" idx="1"/>
            </p:cNvCxnSpPr>
            <p:nvPr/>
          </p:nvCxnSpPr>
          <p:spPr>
            <a:xfrm flipV="1">
              <a:off x="14011" y="6113"/>
              <a:ext cx="459" cy="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9" name="曲线连接符 58">
              <a:extLst>
                <a:ext uri="{FF2B5EF4-FFF2-40B4-BE49-F238E27FC236}">
                  <a16:creationId xmlns:a16="http://schemas.microsoft.com/office/drawing/2014/main" id="{3444FEFE-7394-4F4C-A3E6-E43F99E21C21}"/>
                </a:ext>
              </a:extLst>
            </p:cNvPr>
            <p:cNvCxnSpPr/>
            <p:nvPr/>
          </p:nvCxnSpPr>
          <p:spPr>
            <a:xfrm flipV="1">
              <a:off x="9832" y="6727"/>
              <a:ext cx="1959" cy="457"/>
            </a:xfrm>
            <a:prstGeom prst="curvedConnector4">
              <a:avLst>
                <a:gd name="adj1" fmla="val 20673"/>
                <a:gd name="adj2" fmla="val 182057"/>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曲线连接符 59">
              <a:extLst>
                <a:ext uri="{FF2B5EF4-FFF2-40B4-BE49-F238E27FC236}">
                  <a16:creationId xmlns:a16="http://schemas.microsoft.com/office/drawing/2014/main" id="{161CE7B2-DA4D-4245-8AC7-3563C4EBE769}"/>
                </a:ext>
              </a:extLst>
            </p:cNvPr>
            <p:cNvCxnSpPr>
              <a:endCxn id="12" idx="1"/>
            </p:cNvCxnSpPr>
            <p:nvPr/>
          </p:nvCxnSpPr>
          <p:spPr>
            <a:xfrm flipV="1">
              <a:off x="10917" y="6919"/>
              <a:ext cx="508" cy="319"/>
            </a:xfrm>
            <a:prstGeom prst="curvedConnector3">
              <a:avLst>
                <a:gd name="adj1" fmla="val 50197"/>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1" name="曲线连接符 60">
              <a:extLst>
                <a:ext uri="{FF2B5EF4-FFF2-40B4-BE49-F238E27FC236}">
                  <a16:creationId xmlns:a16="http://schemas.microsoft.com/office/drawing/2014/main" id="{EEEA7B6C-2C75-4EDC-9848-9359FEE8EEF7}"/>
                </a:ext>
              </a:extLst>
            </p:cNvPr>
            <p:cNvCxnSpPr>
              <a:stCxn id="12" idx="3"/>
              <a:endCxn id="25" idx="2"/>
            </p:cNvCxnSpPr>
            <p:nvPr/>
          </p:nvCxnSpPr>
          <p:spPr>
            <a:xfrm flipV="1">
              <a:off x="12156" y="6408"/>
              <a:ext cx="1531" cy="511"/>
            </a:xfrm>
            <a:prstGeom prst="curvedConnector2">
              <a:avLst/>
            </a:prstGeom>
            <a:ln w="12700">
              <a:solidFill>
                <a:srgbClr val="B8ACCD"/>
              </a:solidFill>
              <a:tailEnd type="triangle"/>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07A436F8-88DF-EE4E-A3C0-C0D42D8B1071}"/>
              </a:ext>
            </a:extLst>
          </p:cNvPr>
          <p:cNvSpPr>
            <a:spLocks noGrp="1"/>
          </p:cNvSpPr>
          <p:nvPr>
            <p:ph type="sldNum" sz="quarter" idx="12"/>
          </p:nvPr>
        </p:nvSpPr>
        <p:spPr/>
        <p:txBody>
          <a:bodyPr/>
          <a:lstStyle/>
          <a:p>
            <a:fld id="{B13F0FA4-29F4-4B1D-A16B-0D7169EBD889}" type="slidenum">
              <a:rPr lang="en-US" smtClean="0"/>
              <a:t>47</a:t>
            </a:fld>
            <a:endParaRPr lang="en-US"/>
          </a:p>
        </p:txBody>
      </p:sp>
    </p:spTree>
    <p:extLst>
      <p:ext uri="{BB962C8B-B14F-4D97-AF65-F5344CB8AC3E}">
        <p14:creationId xmlns:p14="http://schemas.microsoft.com/office/powerpoint/2010/main" val="40345269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6E469-DB7B-4F14-B695-A75017ACF772}"/>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970A770B-AC17-4942-9741-D7CA36CA7F67}"/>
              </a:ext>
            </a:extLst>
          </p:cNvPr>
          <p:cNvSpPr>
            <a:spLocks noGrp="1"/>
          </p:cNvSpPr>
          <p:nvPr>
            <p:ph idx="1"/>
          </p:nvPr>
        </p:nvSpPr>
        <p:spPr/>
        <p:txBody>
          <a:bodyPr/>
          <a:lstStyle/>
          <a:p>
            <a:pPr marL="514350" indent="-514350">
              <a:buFont typeface="+mj-lt"/>
              <a:buAutoNum type="arabicPeriod" startAt="3"/>
            </a:pPr>
            <a:r>
              <a:rPr lang="en-US" dirty="0"/>
              <a:t>reduce</a:t>
            </a:r>
            <a:r>
              <a:rPr lang="zh-CN" altLang="en-US" dirty="0"/>
              <a:t>阶段</a:t>
            </a:r>
            <a:endParaRPr lang="en-US" altLang="zh-CN" dirty="0"/>
          </a:p>
          <a:p>
            <a:pPr lvl="1"/>
            <a:r>
              <a:rPr lang="en-US" altLang="zh-CN" dirty="0"/>
              <a:t>reduce</a:t>
            </a:r>
            <a:r>
              <a:rPr lang="zh-CN" altLang="en-US" dirty="0"/>
              <a:t>阶段的主要任务是将</a:t>
            </a:r>
            <a:r>
              <a:rPr lang="en-US" altLang="zh-CN" dirty="0"/>
              <a:t>shuffle</a:t>
            </a:r>
            <a:r>
              <a:rPr lang="zh-CN" altLang="en-US" dirty="0"/>
              <a:t>阶段最终生成的有序文件作为</a:t>
            </a:r>
            <a:r>
              <a:rPr lang="en-US" altLang="zh-CN" dirty="0"/>
              <a:t>reduce</a:t>
            </a:r>
            <a:r>
              <a:rPr lang="zh-CN" altLang="en-US" dirty="0"/>
              <a:t>的输入，工作阶段遍历该文件：对于相同的键，将键与关联的值传递给</a:t>
            </a:r>
            <a:r>
              <a:rPr lang="en-US" altLang="zh-CN" dirty="0"/>
              <a:t>reduce</a:t>
            </a:r>
            <a:r>
              <a:rPr lang="zh-CN" altLang="en-US" dirty="0"/>
              <a:t>函数，</a:t>
            </a:r>
            <a:r>
              <a:rPr lang="en-US" altLang="zh-CN" dirty="0"/>
              <a:t>reduce</a:t>
            </a:r>
            <a:r>
              <a:rPr lang="zh-CN" altLang="en-US" dirty="0"/>
              <a:t>函数产生的输出将被添加分区的输出文件中</a:t>
            </a:r>
            <a:endParaRPr lang="en-US" altLang="zh-CN" dirty="0"/>
          </a:p>
          <a:p>
            <a:pPr lvl="1"/>
            <a:r>
              <a:rPr lang="zh-CN" altLang="en-US" dirty="0"/>
              <a:t>当所有</a:t>
            </a:r>
            <a:r>
              <a:rPr lang="en-US" altLang="zh-CN" dirty="0"/>
              <a:t>reduce</a:t>
            </a:r>
            <a:r>
              <a:rPr lang="zh-CN" altLang="en-US" dirty="0"/>
              <a:t>任务执行完毕后，所有</a:t>
            </a:r>
            <a:r>
              <a:rPr lang="en-US" altLang="zh-CN" dirty="0"/>
              <a:t>reduce</a:t>
            </a:r>
            <a:r>
              <a:rPr lang="zh-CN" altLang="en-US" dirty="0"/>
              <a:t>输出被放在多个分区的输出文件中</a:t>
            </a:r>
            <a:endParaRPr lang="en-US" altLang="zh-CN" dirty="0"/>
          </a:p>
          <a:p>
            <a:pPr lvl="1"/>
            <a:r>
              <a:rPr lang="zh-CN" altLang="en-US" dirty="0"/>
              <a:t>管理节点唤醒用户进程，</a:t>
            </a:r>
            <a:r>
              <a:rPr lang="en-US" altLang="zh-CN" dirty="0"/>
              <a:t>MapReduce</a:t>
            </a:r>
            <a:r>
              <a:rPr lang="zh-CN" altLang="en-US" dirty="0"/>
              <a:t>函数调用返回用户程序的代码</a:t>
            </a:r>
            <a:endParaRPr lang="en-US" dirty="0"/>
          </a:p>
        </p:txBody>
      </p:sp>
      <p:sp>
        <p:nvSpPr>
          <p:cNvPr id="4" name="灯片编号占位符 3">
            <a:extLst>
              <a:ext uri="{FF2B5EF4-FFF2-40B4-BE49-F238E27FC236}">
                <a16:creationId xmlns:a16="http://schemas.microsoft.com/office/drawing/2014/main" id="{154031FD-F440-DB4C-BB26-E03B3B121A4C}"/>
              </a:ext>
            </a:extLst>
          </p:cNvPr>
          <p:cNvSpPr>
            <a:spLocks noGrp="1"/>
          </p:cNvSpPr>
          <p:nvPr>
            <p:ph type="sldNum" sz="quarter" idx="12"/>
          </p:nvPr>
        </p:nvSpPr>
        <p:spPr/>
        <p:txBody>
          <a:bodyPr/>
          <a:lstStyle/>
          <a:p>
            <a:fld id="{B13F0FA4-29F4-4B1D-A16B-0D7169EBD889}" type="slidenum">
              <a:rPr lang="en-US" smtClean="0"/>
              <a:t>48</a:t>
            </a:fld>
            <a:endParaRPr lang="en-US"/>
          </a:p>
        </p:txBody>
      </p:sp>
    </p:spTree>
    <p:extLst>
      <p:ext uri="{BB962C8B-B14F-4D97-AF65-F5344CB8AC3E}">
        <p14:creationId xmlns:p14="http://schemas.microsoft.com/office/powerpoint/2010/main" val="28840079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25702-2156-4621-B9C2-EFFE8ED26594}"/>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F4673BD7-0382-4BD3-9C8A-0E3FEAEB638E}"/>
              </a:ext>
            </a:extLst>
          </p:cNvPr>
          <p:cNvSpPr>
            <a:spLocks noGrp="1"/>
          </p:cNvSpPr>
          <p:nvPr>
            <p:ph idx="1"/>
          </p:nvPr>
        </p:nvSpPr>
        <p:spPr/>
        <p:txBody>
          <a:bodyPr/>
          <a:lstStyle/>
          <a:p>
            <a:r>
              <a:rPr lang="en-US" altLang="zh-CN" dirty="0"/>
              <a:t>MapReduce</a:t>
            </a:r>
            <a:r>
              <a:rPr lang="zh-CN" altLang="en-US" dirty="0"/>
              <a:t>的主要特点</a:t>
            </a:r>
            <a:endParaRPr lang="en-US" altLang="zh-CN" dirty="0"/>
          </a:p>
          <a:p>
            <a:pPr marL="457200" lvl="1" indent="0">
              <a:buNone/>
            </a:pPr>
            <a:r>
              <a:rPr lang="zh-CN" altLang="en-US" dirty="0"/>
              <a:t>从设计角度看，</a:t>
            </a:r>
            <a:r>
              <a:rPr lang="en-US" altLang="zh-CN" dirty="0"/>
              <a:t>MapReduce</a:t>
            </a:r>
            <a:r>
              <a:rPr lang="zh-CN" altLang="en-US" dirty="0"/>
              <a:t>具有以下特点</a:t>
            </a:r>
            <a:endParaRPr lang="en-US" altLang="zh-CN" dirty="0"/>
          </a:p>
          <a:p>
            <a:pPr marL="914400" lvl="1" indent="-457200">
              <a:buFont typeface="+mj-lt"/>
              <a:buAutoNum type="arabicParenR"/>
            </a:pPr>
            <a:r>
              <a:rPr lang="zh-CN" altLang="en-US" dirty="0"/>
              <a:t>向“外”扩展，而非向“上”扩展（</a:t>
            </a:r>
            <a:r>
              <a:rPr lang="en-US" altLang="zh-CN" dirty="0"/>
              <a:t>scale “out”, not “up”</a:t>
            </a:r>
            <a:r>
              <a:rPr lang="zh-CN" altLang="en-US" dirty="0"/>
              <a:t>）</a:t>
            </a:r>
            <a:endParaRPr lang="en-US" altLang="zh-CN" dirty="0"/>
          </a:p>
          <a:p>
            <a:pPr marL="914400" lvl="1" indent="-457200">
              <a:buFont typeface="+mj-lt"/>
              <a:buAutoNum type="arabicParenR"/>
            </a:pPr>
            <a:r>
              <a:rPr lang="zh-CN" altLang="en-US" dirty="0"/>
              <a:t>节点失效是常态（</a:t>
            </a:r>
            <a:r>
              <a:rPr lang="en-US" altLang="zh-CN" dirty="0"/>
              <a:t>assume failure are common</a:t>
            </a:r>
            <a:r>
              <a:rPr lang="zh-CN" altLang="en-US" dirty="0"/>
              <a:t>）</a:t>
            </a:r>
            <a:endParaRPr lang="en-US" altLang="zh-CN" dirty="0"/>
          </a:p>
          <a:p>
            <a:pPr marL="914400" lvl="1" indent="-457200">
              <a:buFont typeface="+mj-lt"/>
              <a:buAutoNum type="arabicParenR"/>
            </a:pPr>
            <a:r>
              <a:rPr lang="zh-CN" altLang="en-US" dirty="0"/>
              <a:t>处理向数据迁移（</a:t>
            </a:r>
            <a:r>
              <a:rPr lang="en-US" altLang="zh-CN" dirty="0"/>
              <a:t>moving processing to the data</a:t>
            </a:r>
            <a:r>
              <a:rPr lang="zh-CN" altLang="en-US" dirty="0"/>
              <a:t>）</a:t>
            </a:r>
            <a:endParaRPr lang="en-US" altLang="zh-CN" dirty="0"/>
          </a:p>
          <a:p>
            <a:pPr marL="914400" lvl="1" indent="-457200">
              <a:buFont typeface="+mj-lt"/>
              <a:buAutoNum type="arabicParenR"/>
            </a:pPr>
            <a:r>
              <a:rPr lang="zh-CN" altLang="en-US" dirty="0"/>
              <a:t>数据顺序处理、避免随机访问（</a:t>
            </a:r>
            <a:r>
              <a:rPr lang="en-US" altLang="zh-CN" dirty="0"/>
              <a:t>process data sequentially and avoid random access</a:t>
            </a:r>
            <a:r>
              <a:rPr lang="zh-CN" altLang="en-US" dirty="0"/>
              <a:t>）</a:t>
            </a:r>
            <a:endParaRPr lang="en-US" altLang="zh-CN" dirty="0"/>
          </a:p>
          <a:p>
            <a:pPr marL="914400" lvl="1" indent="-457200">
              <a:buFont typeface="+mj-lt"/>
              <a:buAutoNum type="arabicParenR"/>
            </a:pPr>
            <a:r>
              <a:rPr lang="zh-CN" altLang="en-US" dirty="0"/>
              <a:t>为用于开发者隐藏系统层细节（</a:t>
            </a:r>
            <a:r>
              <a:rPr lang="en-US" altLang="zh-CN" dirty="0"/>
              <a:t>hide system-level details from the application developer</a:t>
            </a:r>
            <a:r>
              <a:rPr lang="zh-CN" altLang="en-US" dirty="0"/>
              <a:t>）</a:t>
            </a:r>
            <a:endParaRPr lang="en-US" altLang="zh-CN" dirty="0"/>
          </a:p>
          <a:p>
            <a:pPr marL="914400" lvl="1" indent="-457200">
              <a:buFont typeface="+mj-lt"/>
              <a:buAutoNum type="arabicParenR"/>
            </a:pPr>
            <a:r>
              <a:rPr lang="zh-CN" altLang="en-US" dirty="0"/>
              <a:t>平滑无缝的可扩展性（</a:t>
            </a:r>
            <a:r>
              <a:rPr lang="en-US" altLang="zh-CN" dirty="0"/>
              <a:t>seamless scalability</a:t>
            </a:r>
            <a:r>
              <a:rPr lang="zh-CN" altLang="en-US" dirty="0"/>
              <a:t>）</a:t>
            </a:r>
            <a:endParaRPr lang="en-US" dirty="0"/>
          </a:p>
        </p:txBody>
      </p:sp>
      <p:sp>
        <p:nvSpPr>
          <p:cNvPr id="4" name="灯片编号占位符 3">
            <a:extLst>
              <a:ext uri="{FF2B5EF4-FFF2-40B4-BE49-F238E27FC236}">
                <a16:creationId xmlns:a16="http://schemas.microsoft.com/office/drawing/2014/main" id="{B2B2E1AA-950A-524F-AB1A-600E8522F298}"/>
              </a:ext>
            </a:extLst>
          </p:cNvPr>
          <p:cNvSpPr>
            <a:spLocks noGrp="1"/>
          </p:cNvSpPr>
          <p:nvPr>
            <p:ph type="sldNum" sz="quarter" idx="12"/>
          </p:nvPr>
        </p:nvSpPr>
        <p:spPr/>
        <p:txBody>
          <a:bodyPr/>
          <a:lstStyle/>
          <a:p>
            <a:fld id="{B13F0FA4-29F4-4B1D-A16B-0D7169EBD889}" type="slidenum">
              <a:rPr lang="en-US" smtClean="0"/>
              <a:t>49</a:t>
            </a:fld>
            <a:endParaRPr lang="en-US"/>
          </a:p>
        </p:txBody>
      </p:sp>
    </p:spTree>
    <p:extLst>
      <p:ext uri="{BB962C8B-B14F-4D97-AF65-F5344CB8AC3E}">
        <p14:creationId xmlns:p14="http://schemas.microsoft.com/office/powerpoint/2010/main" val="8231321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FFA9C-CCB4-4F17-BCB7-D3EA1E04DE4A}"/>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BFEBD1B-D1AA-4C5E-9B2B-8C4EE0880A72}"/>
              </a:ext>
            </a:extLst>
          </p:cNvPr>
          <p:cNvSpPr>
            <a:spLocks noGrp="1"/>
          </p:cNvSpPr>
          <p:nvPr>
            <p:ph idx="1"/>
          </p:nvPr>
        </p:nvSpPr>
        <p:spPr/>
        <p:txBody>
          <a:bodyPr/>
          <a:lstStyle/>
          <a:p>
            <a:r>
              <a:rPr lang="zh-CN" altLang="en-US" dirty="0"/>
              <a:t>过程式语言存在的问题</a:t>
            </a:r>
          </a:p>
          <a:p>
            <a:pPr>
              <a:lnSpc>
                <a:spcPct val="130000"/>
              </a:lnSpc>
            </a:pPr>
            <a:r>
              <a:rPr lang="zh-CN" altLang="en-US" sz="2400" dirty="0"/>
              <a:t>（</a:t>
            </a:r>
            <a:r>
              <a:rPr lang="en-US" altLang="zh-CN" sz="2400" dirty="0"/>
              <a:t>1</a:t>
            </a:r>
            <a:r>
              <a:rPr lang="zh-CN" altLang="en-US" sz="2400" dirty="0"/>
              <a:t>）易变性难于数学模型</a:t>
            </a:r>
          </a:p>
          <a:p>
            <a:pPr lvl="1">
              <a:lnSpc>
                <a:spcPct val="130000"/>
              </a:lnSpc>
            </a:pPr>
            <a:r>
              <a:rPr lang="zh-CN" altLang="en-US" dirty="0"/>
              <a:t>代数中的变量是未知的确定值，而程序设计语言的变量是对存储的抽象</a:t>
            </a:r>
          </a:p>
          <a:p>
            <a:pPr lvl="1">
              <a:lnSpc>
                <a:spcPct val="130000"/>
              </a:lnSpc>
            </a:pPr>
            <a:r>
              <a:rPr lang="zh-CN" altLang="en-US" dirty="0"/>
              <a:t>根本解决：能不能不要程序意义的</a:t>
            </a:r>
            <a:r>
              <a:rPr lang="en-US" altLang="zh-CN" dirty="0"/>
              <a:t>“</a:t>
            </a:r>
            <a:r>
              <a:rPr lang="zh-CN" altLang="en-US" dirty="0"/>
              <a:t>变量</a:t>
            </a:r>
            <a:r>
              <a:rPr lang="en-US" altLang="zh-CN" dirty="0"/>
              <a:t>”</a:t>
            </a:r>
            <a:r>
              <a:rPr lang="zh-CN" altLang="en-US" dirty="0"/>
              <a:t>，只保留数学意义的变量？</a:t>
            </a:r>
          </a:p>
          <a:p>
            <a:pPr lvl="1">
              <a:lnSpc>
                <a:spcPct val="130000"/>
              </a:lnSpc>
            </a:pPr>
            <a:r>
              <a:rPr lang="zh-CN" altLang="en-US" dirty="0"/>
              <a:t>能不能消除函数的副作用？</a:t>
            </a:r>
          </a:p>
        </p:txBody>
      </p:sp>
      <p:sp>
        <p:nvSpPr>
          <p:cNvPr id="4" name="灯片编号占位符 3">
            <a:extLst>
              <a:ext uri="{FF2B5EF4-FFF2-40B4-BE49-F238E27FC236}">
                <a16:creationId xmlns:a16="http://schemas.microsoft.com/office/drawing/2014/main" id="{E434C75A-BCC8-694A-9857-8CA57D2560B7}"/>
              </a:ext>
            </a:extLst>
          </p:cNvPr>
          <p:cNvSpPr>
            <a:spLocks noGrp="1"/>
          </p:cNvSpPr>
          <p:nvPr>
            <p:ph type="sldNum" sz="quarter" idx="12"/>
          </p:nvPr>
        </p:nvSpPr>
        <p:spPr/>
        <p:txBody>
          <a:bodyPr/>
          <a:lstStyle/>
          <a:p>
            <a:fld id="{B13F0FA4-29F4-4B1D-A16B-0D7169EBD889}" type="slidenum">
              <a:rPr lang="en-US" smtClean="0"/>
              <a:t>5</a:t>
            </a:fld>
            <a:endParaRPr lang="en-US"/>
          </a:p>
        </p:txBody>
      </p:sp>
    </p:spTree>
    <p:extLst>
      <p:ext uri="{BB962C8B-B14F-4D97-AF65-F5344CB8AC3E}">
        <p14:creationId xmlns:p14="http://schemas.microsoft.com/office/powerpoint/2010/main" val="19521864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8844-7632-4698-93D3-3C1207639241}"/>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4C97220A-CFDA-48EE-B3CE-622C082698F4}"/>
              </a:ext>
            </a:extLst>
          </p:cNvPr>
          <p:cNvSpPr>
            <a:spLocks noGrp="1"/>
          </p:cNvSpPr>
          <p:nvPr>
            <p:ph idx="1"/>
          </p:nvPr>
        </p:nvSpPr>
        <p:spPr/>
        <p:txBody>
          <a:bodyPr/>
          <a:lstStyle/>
          <a:p>
            <a:r>
              <a:rPr lang="en-US" altLang="zh-CN" dirty="0" err="1"/>
              <a:t>WordCount</a:t>
            </a:r>
            <a:r>
              <a:rPr lang="zh-CN" altLang="en-US" dirty="0"/>
              <a:t>程序分析</a:t>
            </a:r>
            <a:endParaRPr lang="en-US" altLang="zh-CN" dirty="0"/>
          </a:p>
          <a:p>
            <a:pPr lvl="1"/>
            <a:r>
              <a:rPr lang="en-US" altLang="zh-CN" dirty="0" err="1"/>
              <a:t>WordCount</a:t>
            </a:r>
            <a:r>
              <a:rPr lang="zh-CN" altLang="en-US" dirty="0"/>
              <a:t>（单词计数）是最简单、也最能体现</a:t>
            </a:r>
            <a:r>
              <a:rPr lang="en-US" altLang="zh-CN" dirty="0"/>
              <a:t>MapReduce</a:t>
            </a:r>
            <a:r>
              <a:rPr lang="zh-CN" altLang="en-US" dirty="0"/>
              <a:t>思想的程序之一</a:t>
            </a:r>
            <a:endParaRPr lang="en-US" altLang="zh-CN" dirty="0"/>
          </a:p>
          <a:p>
            <a:pPr lvl="1"/>
            <a:r>
              <a:rPr lang="en-US" altLang="zh-CN" dirty="0" err="1"/>
              <a:t>WordCount</a:t>
            </a:r>
            <a:r>
              <a:rPr lang="zh-CN" altLang="en-US" dirty="0"/>
              <a:t>的主要功能是统计输入文件中每个单词出现的次数</a:t>
            </a:r>
            <a:endParaRPr lang="en-US" altLang="zh-CN" dirty="0"/>
          </a:p>
          <a:p>
            <a:pPr lvl="1"/>
            <a:r>
              <a:rPr lang="zh-CN" altLang="en-US" dirty="0"/>
              <a:t>解决思路：将文件内容切分为单词，然后将相同的单词聚集在一起，统计每个单词出现的次数</a:t>
            </a:r>
            <a:endParaRPr lang="en-US" dirty="0"/>
          </a:p>
        </p:txBody>
      </p:sp>
      <p:sp>
        <p:nvSpPr>
          <p:cNvPr id="4" name="灯片编号占位符 3">
            <a:extLst>
              <a:ext uri="{FF2B5EF4-FFF2-40B4-BE49-F238E27FC236}">
                <a16:creationId xmlns:a16="http://schemas.microsoft.com/office/drawing/2014/main" id="{C8915AD8-2A5D-F84C-A07F-092CC9897EBC}"/>
              </a:ext>
            </a:extLst>
          </p:cNvPr>
          <p:cNvSpPr>
            <a:spLocks noGrp="1"/>
          </p:cNvSpPr>
          <p:nvPr>
            <p:ph type="sldNum" sz="quarter" idx="12"/>
          </p:nvPr>
        </p:nvSpPr>
        <p:spPr/>
        <p:txBody>
          <a:bodyPr/>
          <a:lstStyle/>
          <a:p>
            <a:fld id="{B13F0FA4-29F4-4B1D-A16B-0D7169EBD889}" type="slidenum">
              <a:rPr lang="en-US" smtClean="0"/>
              <a:t>50</a:t>
            </a:fld>
            <a:endParaRPr lang="en-US"/>
          </a:p>
        </p:txBody>
      </p:sp>
    </p:spTree>
    <p:extLst>
      <p:ext uri="{BB962C8B-B14F-4D97-AF65-F5344CB8AC3E}">
        <p14:creationId xmlns:p14="http://schemas.microsoft.com/office/powerpoint/2010/main" val="28275473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8844-7632-4698-93D3-3C1207639241}"/>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4C97220A-CFDA-48EE-B3CE-622C082698F4}"/>
              </a:ext>
            </a:extLst>
          </p:cNvPr>
          <p:cNvSpPr>
            <a:spLocks noGrp="1"/>
          </p:cNvSpPr>
          <p:nvPr>
            <p:ph idx="1"/>
          </p:nvPr>
        </p:nvSpPr>
        <p:spPr/>
        <p:txBody>
          <a:bodyPr/>
          <a:lstStyle/>
          <a:p>
            <a:r>
              <a:rPr lang="en-US" altLang="zh-CN" dirty="0" err="1"/>
              <a:t>WordCount</a:t>
            </a:r>
            <a:r>
              <a:rPr lang="zh-CN" altLang="en-US" dirty="0"/>
              <a:t>程序任务</a:t>
            </a:r>
            <a:endParaRPr lang="en-US" dirty="0"/>
          </a:p>
        </p:txBody>
      </p:sp>
      <p:graphicFrame>
        <p:nvGraphicFramePr>
          <p:cNvPr id="5" name="Group 75">
            <a:extLst>
              <a:ext uri="{FF2B5EF4-FFF2-40B4-BE49-F238E27FC236}">
                <a16:creationId xmlns:a16="http://schemas.microsoft.com/office/drawing/2014/main" id="{B461F393-31C6-4D2D-BED5-FDC6F3DEFC21}"/>
              </a:ext>
            </a:extLst>
          </p:cNvPr>
          <p:cNvGraphicFramePr>
            <a:graphicFrameLocks noGrp="1"/>
          </p:cNvGraphicFramePr>
          <p:nvPr>
            <p:extLst>
              <p:ext uri="{D42A27DB-BD31-4B8C-83A1-F6EECF244321}">
                <p14:modId xmlns:p14="http://schemas.microsoft.com/office/powerpoint/2010/main" val="2595508008"/>
              </p:ext>
            </p:extLst>
          </p:nvPr>
        </p:nvGraphicFramePr>
        <p:xfrm>
          <a:off x="2233819" y="1759626"/>
          <a:ext cx="7851775" cy="2103438"/>
        </p:xfrm>
        <a:graphic>
          <a:graphicData uri="http://schemas.openxmlformats.org/drawingml/2006/table">
            <a:tbl>
              <a:tblPr/>
              <a:tblGrid>
                <a:gridCol w="1452563">
                  <a:extLst>
                    <a:ext uri="{9D8B030D-6E8A-4147-A177-3AD203B41FA5}">
                      <a16:colId xmlns:a16="http://schemas.microsoft.com/office/drawing/2014/main" val="20000"/>
                    </a:ext>
                  </a:extLst>
                </a:gridCol>
                <a:gridCol w="6399212">
                  <a:extLst>
                    <a:ext uri="{9D8B030D-6E8A-4147-A177-3AD203B41FA5}">
                      <a16:colId xmlns:a16="http://schemas.microsoft.com/office/drawing/2014/main" val="20001"/>
                    </a:ext>
                  </a:extLst>
                </a:gridCol>
              </a:tblGrid>
              <a:tr h="45726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Arial" panose="020B0604020202020204" pitchFamily="34" charset="0"/>
                          <a:ea typeface="微软雅黑" panose="020B0503020204020204" pitchFamily="34" charset="-122"/>
                          <a:cs typeface="Times New Roman" pitchFamily="18" charset="0"/>
                        </a:rPr>
                        <a:t>程序</a:t>
                      </a:r>
                      <a:endParaRPr kumimoji="0" lang="zh-CN" altLang="en-US" sz="24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Times New Roman" pitchFamily="18" charset="0"/>
                        </a:rPr>
                        <a:t>WordCount</a:t>
                      </a:r>
                      <a:endParaRPr kumimoji="0" lang="en-US" altLang="zh-CN"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6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Arial" panose="020B0604020202020204" pitchFamily="34" charset="0"/>
                          <a:ea typeface="微软雅黑" panose="020B0503020204020204" pitchFamily="34" charset="-122"/>
                          <a:cs typeface="Times New Roman" pitchFamily="18" charset="0"/>
                        </a:rPr>
                        <a:t>输入</a:t>
                      </a:r>
                      <a:endParaRPr kumimoji="0" lang="zh-CN" altLang="en-US" sz="24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Times New Roman" pitchFamily="18" charset="0"/>
                        </a:rPr>
                        <a:t>一个包含大量单词的文本文件</a:t>
                      </a:r>
                      <a:endParaRPr kumimoji="0" lang="zh-CN" altLang="en-US"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8891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a:ln>
                            <a:noFill/>
                          </a:ln>
                          <a:solidFill>
                            <a:schemeClr val="tx1"/>
                          </a:solidFill>
                          <a:effectLst/>
                          <a:latin typeface="Arial" panose="020B0604020202020204" pitchFamily="34" charset="0"/>
                          <a:ea typeface="微软雅黑" panose="020B0503020204020204" pitchFamily="34" charset="-122"/>
                          <a:cs typeface="Times New Roman" pitchFamily="18" charset="0"/>
                        </a:rPr>
                        <a:t>输出</a:t>
                      </a:r>
                      <a:endParaRPr kumimoji="0" lang="zh-CN" altLang="en-US" sz="2400" b="0" i="0" u="none" strike="noStrike" cap="none" normalizeH="0" baseline="0">
                        <a:ln>
                          <a:noFill/>
                        </a:ln>
                        <a:solidFill>
                          <a:schemeClr val="tx1"/>
                        </a:solidFill>
                        <a:effectLst/>
                        <a:latin typeface="Arial" panose="020B0604020202020204" pitchFamily="34" charset="0"/>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Times New Roman" pitchFamily="18" charset="0"/>
                        </a:rPr>
                        <a:t>文件中每个单词及其出现次数（频数），并按照单词字母顺序排序，每个单词和其频数占一行，单词和频数之间有间隔</a:t>
                      </a:r>
                      <a:endParaRPr kumimoji="0" lang="zh-CN" altLang="en-US"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 name="Rectangle 44">
            <a:extLst>
              <a:ext uri="{FF2B5EF4-FFF2-40B4-BE49-F238E27FC236}">
                <a16:creationId xmlns:a16="http://schemas.microsoft.com/office/drawing/2014/main" id="{13EF90B7-5D97-49A7-A4D7-4F4FC879B780}"/>
              </a:ext>
            </a:extLst>
          </p:cNvPr>
          <p:cNvSpPr>
            <a:spLocks noChangeArrowheads="1"/>
          </p:cNvSpPr>
          <p:nvPr/>
        </p:nvSpPr>
        <p:spPr bwMode="auto">
          <a:xfrm>
            <a:off x="3598333" y="3956463"/>
            <a:ext cx="51227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304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ea typeface="微软雅黑" panose="020B0503020204020204" pitchFamily="34" charset="-122"/>
                <a:cs typeface="Times New Roman" panose="02020603050405020304" pitchFamily="18" charset="0"/>
              </a:rPr>
              <a:t>一个</a:t>
            </a:r>
            <a:r>
              <a:rPr lang="en-US" altLang="zh-CN" sz="2400" dirty="0" err="1">
                <a:ea typeface="微软雅黑" panose="020B0503020204020204" pitchFamily="34" charset="-122"/>
                <a:cs typeface="Times New Roman" panose="02020603050405020304" pitchFamily="18" charset="0"/>
              </a:rPr>
              <a:t>WordCount</a:t>
            </a:r>
            <a:r>
              <a:rPr lang="zh-CN" altLang="en-US" sz="2400" dirty="0">
                <a:ea typeface="微软雅黑" panose="020B0503020204020204" pitchFamily="34" charset="-122"/>
                <a:cs typeface="Times New Roman" panose="02020603050405020304" pitchFamily="18" charset="0"/>
              </a:rPr>
              <a:t>的输入和输出实例</a:t>
            </a:r>
            <a:endParaRPr lang="zh-CN" altLang="en-US" sz="2400" dirty="0">
              <a:ea typeface="微软雅黑" panose="020B0503020204020204" pitchFamily="34" charset="-122"/>
            </a:endParaRPr>
          </a:p>
        </p:txBody>
      </p:sp>
      <p:graphicFrame>
        <p:nvGraphicFramePr>
          <p:cNvPr id="7" name="Group 74">
            <a:extLst>
              <a:ext uri="{FF2B5EF4-FFF2-40B4-BE49-F238E27FC236}">
                <a16:creationId xmlns:a16="http://schemas.microsoft.com/office/drawing/2014/main" id="{B11D4820-C7FB-4925-854F-779169CF868D}"/>
              </a:ext>
            </a:extLst>
          </p:cNvPr>
          <p:cNvGraphicFramePr>
            <a:graphicFrameLocks noGrp="1"/>
          </p:cNvGraphicFramePr>
          <p:nvPr/>
        </p:nvGraphicFramePr>
        <p:xfrm>
          <a:off x="3826933" y="4461933"/>
          <a:ext cx="5181600" cy="2011600"/>
        </p:xfrm>
        <a:graphic>
          <a:graphicData uri="http://schemas.openxmlformats.org/drawingml/2006/table">
            <a:tbl>
              <a:tblPr/>
              <a:tblGrid>
                <a:gridCol w="2840038">
                  <a:extLst>
                    <a:ext uri="{9D8B030D-6E8A-4147-A177-3AD203B41FA5}">
                      <a16:colId xmlns:a16="http://schemas.microsoft.com/office/drawing/2014/main" val="20000"/>
                    </a:ext>
                  </a:extLst>
                </a:gridCol>
                <a:gridCol w="2341562">
                  <a:extLst>
                    <a:ext uri="{9D8B030D-6E8A-4147-A177-3AD203B41FA5}">
                      <a16:colId xmlns:a16="http://schemas.microsoft.com/office/drawing/2014/main" val="20001"/>
                    </a:ext>
                  </a:extLst>
                </a:gridCol>
              </a:tblGrid>
              <a:tr h="45711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Times New Roman" pitchFamily="18" charset="0"/>
                        </a:rPr>
                        <a:t>输入</a:t>
                      </a:r>
                      <a:endParaRPr kumimoji="0" lang="zh-CN" altLang="en-US"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Times New Roman" pitchFamily="18" charset="0"/>
                        </a:rPr>
                        <a:t>输出</a:t>
                      </a:r>
                      <a:endParaRPr kumimoji="0" lang="zh-CN" altLang="en-US"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5425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Times New Roman" pitchFamily="18" charset="0"/>
                        </a:rPr>
                        <a:t>Hello World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Times New Roman" pitchFamily="18" charset="0"/>
                        </a:rPr>
                        <a:t>Hello Hadoop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Times New Roman" pitchFamily="18" charset="0"/>
                        </a:rPr>
                        <a:t>Hello MapReduce</a:t>
                      </a:r>
                      <a:endParaRPr kumimoji="0" lang="en-US" altLang="zh-CN"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Times New Roman" pitchFamily="18" charset="0"/>
                        </a:rPr>
                        <a:t>Hadoop</a:t>
                      </a:r>
                      <a:r>
                        <a:rPr kumimoji="0" lang="en-US" altLang="zh-CN"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Times New Roman" pitchFamily="18" charset="0"/>
                        </a:rPr>
                        <a:t>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Times New Roman" pitchFamily="18" charset="0"/>
                        </a:rPr>
                        <a:t>Hello 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err="1">
                          <a:ln>
                            <a:noFill/>
                          </a:ln>
                          <a:solidFill>
                            <a:schemeClr val="tx1"/>
                          </a:solidFill>
                          <a:effectLst/>
                          <a:latin typeface="Arial" panose="020B0604020202020204" pitchFamily="34" charset="0"/>
                          <a:ea typeface="微软雅黑" panose="020B0503020204020204" pitchFamily="34" charset="-122"/>
                          <a:cs typeface="Times New Roman" pitchFamily="18" charset="0"/>
                        </a:rPr>
                        <a:t>MapReduce</a:t>
                      </a:r>
                      <a:r>
                        <a:rPr kumimoji="0" lang="en-US" altLang="zh-CN"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Times New Roman" pitchFamily="18" charset="0"/>
                        </a:rPr>
                        <a:t>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cs typeface="Times New Roman" pitchFamily="18" charset="0"/>
                        </a:rPr>
                        <a:t>World 1</a:t>
                      </a:r>
                      <a:endParaRPr kumimoji="0" lang="en-US" altLang="zh-CN" sz="24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endParaRP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 name="灯片编号占位符 3">
            <a:extLst>
              <a:ext uri="{FF2B5EF4-FFF2-40B4-BE49-F238E27FC236}">
                <a16:creationId xmlns:a16="http://schemas.microsoft.com/office/drawing/2014/main" id="{2B49BF97-73F2-6748-A5E1-6CCE77AF6E4A}"/>
              </a:ext>
            </a:extLst>
          </p:cNvPr>
          <p:cNvSpPr>
            <a:spLocks noGrp="1"/>
          </p:cNvSpPr>
          <p:nvPr>
            <p:ph type="sldNum" sz="quarter" idx="12"/>
          </p:nvPr>
        </p:nvSpPr>
        <p:spPr/>
        <p:txBody>
          <a:bodyPr/>
          <a:lstStyle/>
          <a:p>
            <a:fld id="{B13F0FA4-29F4-4B1D-A16B-0D7169EBD889}" type="slidenum">
              <a:rPr lang="en-US" smtClean="0"/>
              <a:t>51</a:t>
            </a:fld>
            <a:endParaRPr lang="en-US"/>
          </a:p>
        </p:txBody>
      </p:sp>
    </p:spTree>
    <p:extLst>
      <p:ext uri="{BB962C8B-B14F-4D97-AF65-F5344CB8AC3E}">
        <p14:creationId xmlns:p14="http://schemas.microsoft.com/office/powerpoint/2010/main" val="31609362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A05D8-3870-4CB3-B80C-7944431204A2}"/>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67FF251A-1AAB-428D-BE94-E73C46F27A9D}"/>
              </a:ext>
            </a:extLst>
          </p:cNvPr>
          <p:cNvSpPr>
            <a:spLocks noGrp="1"/>
          </p:cNvSpPr>
          <p:nvPr>
            <p:ph idx="1"/>
          </p:nvPr>
        </p:nvSpPr>
        <p:spPr/>
        <p:txBody>
          <a:bodyPr/>
          <a:lstStyle/>
          <a:p>
            <a:r>
              <a:rPr lang="en-US" altLang="zh-CN" dirty="0" err="1"/>
              <a:t>WordCount</a:t>
            </a:r>
            <a:r>
              <a:rPr lang="zh-CN" altLang="en-US" dirty="0"/>
              <a:t>设计思路</a:t>
            </a:r>
            <a:endParaRPr lang="en-US" altLang="zh-CN" dirty="0"/>
          </a:p>
          <a:p>
            <a:pPr lvl="1">
              <a:buFont typeface="Wingdings" panose="05000000000000000000" pitchFamily="2" charset="2"/>
              <a:buChar char="§"/>
            </a:pPr>
            <a:r>
              <a:rPr lang="zh-CN" altLang="en-US" sz="2800" dirty="0">
                <a:latin typeface="Arial" panose="020B0604020202020204" pitchFamily="34" charset="0"/>
              </a:rPr>
              <a:t>首先，需要检查</a:t>
            </a:r>
            <a:r>
              <a:rPr lang="en-US" altLang="zh-CN" sz="2800" dirty="0" err="1">
                <a:latin typeface="Arial" panose="020B0604020202020204" pitchFamily="34" charset="0"/>
              </a:rPr>
              <a:t>WordCount</a:t>
            </a:r>
            <a:r>
              <a:rPr lang="zh-CN" altLang="en-US" sz="2800" dirty="0">
                <a:latin typeface="Arial" panose="020B0604020202020204" pitchFamily="34" charset="0"/>
              </a:rPr>
              <a:t>程序任务是否可以采用</a:t>
            </a:r>
            <a:r>
              <a:rPr lang="en-US" altLang="zh-CN" sz="2800" dirty="0">
                <a:latin typeface="Arial" panose="020B0604020202020204" pitchFamily="34" charset="0"/>
              </a:rPr>
              <a:t>MapReduce</a:t>
            </a:r>
            <a:r>
              <a:rPr lang="zh-CN" altLang="en-US" sz="2800" dirty="0">
                <a:latin typeface="Arial" panose="020B0604020202020204" pitchFamily="34" charset="0"/>
              </a:rPr>
              <a:t>来实现</a:t>
            </a:r>
          </a:p>
          <a:p>
            <a:pPr lvl="1">
              <a:buFont typeface="Wingdings" panose="05000000000000000000" pitchFamily="2" charset="2"/>
              <a:buChar char="§"/>
            </a:pPr>
            <a:r>
              <a:rPr lang="zh-CN" altLang="en-US" sz="2800" dirty="0">
                <a:latin typeface="Arial" panose="020B0604020202020204" pitchFamily="34" charset="0"/>
              </a:rPr>
              <a:t>其次，确定</a:t>
            </a:r>
            <a:r>
              <a:rPr lang="en-US" altLang="zh-CN" sz="2800" dirty="0">
                <a:latin typeface="Arial" panose="020B0604020202020204" pitchFamily="34" charset="0"/>
              </a:rPr>
              <a:t>MapReduce</a:t>
            </a:r>
            <a:r>
              <a:rPr lang="zh-CN" altLang="en-US" sz="2800" dirty="0">
                <a:latin typeface="Arial" panose="020B0604020202020204" pitchFamily="34" charset="0"/>
              </a:rPr>
              <a:t>程序的设计思路</a:t>
            </a:r>
          </a:p>
          <a:p>
            <a:pPr lvl="1">
              <a:buFont typeface="Wingdings" panose="05000000000000000000" pitchFamily="2" charset="2"/>
              <a:buChar char="§"/>
            </a:pPr>
            <a:r>
              <a:rPr lang="zh-CN" altLang="en-US" sz="2800" dirty="0">
                <a:latin typeface="Arial" panose="020B0604020202020204" pitchFamily="34" charset="0"/>
              </a:rPr>
              <a:t>最后，确定</a:t>
            </a:r>
            <a:r>
              <a:rPr lang="en-US" altLang="zh-CN" sz="2800" dirty="0">
                <a:latin typeface="Arial" panose="020B0604020202020204" pitchFamily="34" charset="0"/>
              </a:rPr>
              <a:t>MapReduce</a:t>
            </a:r>
            <a:r>
              <a:rPr lang="zh-CN" altLang="en-US" sz="2800" dirty="0">
                <a:latin typeface="Arial" panose="020B0604020202020204" pitchFamily="34" charset="0"/>
              </a:rPr>
              <a:t>程序的执行过程</a:t>
            </a:r>
          </a:p>
          <a:p>
            <a:pPr lvl="1"/>
            <a:endParaRPr lang="en-US" dirty="0"/>
          </a:p>
        </p:txBody>
      </p:sp>
      <p:sp>
        <p:nvSpPr>
          <p:cNvPr id="4" name="灯片编号占位符 3">
            <a:extLst>
              <a:ext uri="{FF2B5EF4-FFF2-40B4-BE49-F238E27FC236}">
                <a16:creationId xmlns:a16="http://schemas.microsoft.com/office/drawing/2014/main" id="{DCFC50C6-9ECE-7346-A78F-065DB9BA7ABE}"/>
              </a:ext>
            </a:extLst>
          </p:cNvPr>
          <p:cNvSpPr>
            <a:spLocks noGrp="1"/>
          </p:cNvSpPr>
          <p:nvPr>
            <p:ph type="sldNum" sz="quarter" idx="12"/>
          </p:nvPr>
        </p:nvSpPr>
        <p:spPr/>
        <p:txBody>
          <a:bodyPr/>
          <a:lstStyle/>
          <a:p>
            <a:fld id="{B13F0FA4-29F4-4B1D-A16B-0D7169EBD889}" type="slidenum">
              <a:rPr lang="en-US" smtClean="0"/>
              <a:t>52</a:t>
            </a:fld>
            <a:endParaRPr lang="en-US"/>
          </a:p>
        </p:txBody>
      </p:sp>
    </p:spTree>
    <p:extLst>
      <p:ext uri="{BB962C8B-B14F-4D97-AF65-F5344CB8AC3E}">
        <p14:creationId xmlns:p14="http://schemas.microsoft.com/office/powerpoint/2010/main" val="36766726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0F4C7-7400-4162-B449-74A8D7CA1A8B}"/>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939DAF10-485B-4681-B936-60D6AF11F852}"/>
              </a:ext>
            </a:extLst>
          </p:cNvPr>
          <p:cNvSpPr>
            <a:spLocks noGrp="1"/>
          </p:cNvSpPr>
          <p:nvPr>
            <p:ph idx="1"/>
          </p:nvPr>
        </p:nvSpPr>
        <p:spPr/>
        <p:txBody>
          <a:bodyPr/>
          <a:lstStyle/>
          <a:p>
            <a:r>
              <a:rPr lang="en-US" altLang="zh-CN" dirty="0"/>
              <a:t>Map</a:t>
            </a:r>
            <a:r>
              <a:rPr lang="zh-CN" altLang="en-US" dirty="0"/>
              <a:t>过程示意图</a:t>
            </a:r>
            <a:endParaRPr lang="en-US" dirty="0"/>
          </a:p>
        </p:txBody>
      </p:sp>
      <p:grpSp>
        <p:nvGrpSpPr>
          <p:cNvPr id="5" name="组合 4">
            <a:extLst>
              <a:ext uri="{FF2B5EF4-FFF2-40B4-BE49-F238E27FC236}">
                <a16:creationId xmlns:a16="http://schemas.microsoft.com/office/drawing/2014/main" id="{07E64981-545D-4591-8D49-2B975437A40B}"/>
              </a:ext>
            </a:extLst>
          </p:cNvPr>
          <p:cNvGrpSpPr/>
          <p:nvPr/>
        </p:nvGrpSpPr>
        <p:grpSpPr>
          <a:xfrm>
            <a:off x="3833495" y="1184910"/>
            <a:ext cx="5552440" cy="5071110"/>
            <a:chOff x="6037" y="1866"/>
            <a:chExt cx="8744" cy="7986"/>
          </a:xfrm>
        </p:grpSpPr>
        <p:grpSp>
          <p:nvGrpSpPr>
            <p:cNvPr id="6" name="组合 5">
              <a:extLst>
                <a:ext uri="{FF2B5EF4-FFF2-40B4-BE49-F238E27FC236}">
                  <a16:creationId xmlns:a16="http://schemas.microsoft.com/office/drawing/2014/main" id="{709902EF-6B4F-43C3-8794-A617221391CC}"/>
                </a:ext>
              </a:extLst>
            </p:cNvPr>
            <p:cNvGrpSpPr/>
            <p:nvPr/>
          </p:nvGrpSpPr>
          <p:grpSpPr>
            <a:xfrm>
              <a:off x="6037" y="1866"/>
              <a:ext cx="8745" cy="7986"/>
              <a:chOff x="6037" y="1866"/>
              <a:chExt cx="8745" cy="7986"/>
            </a:xfrm>
          </p:grpSpPr>
          <p:sp>
            <p:nvSpPr>
              <p:cNvPr id="11" name="圆角矩形 9">
                <a:extLst>
                  <a:ext uri="{FF2B5EF4-FFF2-40B4-BE49-F238E27FC236}">
                    <a16:creationId xmlns:a16="http://schemas.microsoft.com/office/drawing/2014/main" id="{AC4CFD94-60BA-4BB1-A5A0-9F4F2E118E2A}"/>
                  </a:ext>
                </a:extLst>
              </p:cNvPr>
              <p:cNvSpPr/>
              <p:nvPr/>
            </p:nvSpPr>
            <p:spPr>
              <a:xfrm>
                <a:off x="6037" y="1866"/>
                <a:ext cx="5258" cy="7987"/>
              </a:xfrm>
              <a:prstGeom prst="roundRect">
                <a:avLst/>
              </a:prstGeom>
              <a:solidFill>
                <a:srgbClr val="EAEF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0">
                <a:extLst>
                  <a:ext uri="{FF2B5EF4-FFF2-40B4-BE49-F238E27FC236}">
                    <a16:creationId xmlns:a16="http://schemas.microsoft.com/office/drawing/2014/main" id="{8A103963-4819-4913-84A3-9998FEFCD488}"/>
                  </a:ext>
                </a:extLst>
              </p:cNvPr>
              <p:cNvSpPr/>
              <p:nvPr/>
            </p:nvSpPr>
            <p:spPr>
              <a:xfrm>
                <a:off x="12468" y="1866"/>
                <a:ext cx="2315" cy="7987"/>
              </a:xfrm>
              <a:prstGeom prst="roundRect">
                <a:avLst/>
              </a:prstGeom>
              <a:solidFill>
                <a:srgbClr val="EAEF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0AEEB69-604B-4FF9-9B43-6855584B232B}"/>
                  </a:ext>
                </a:extLst>
              </p:cNvPr>
              <p:cNvSpPr txBox="1"/>
              <p:nvPr/>
            </p:nvSpPr>
            <p:spPr>
              <a:xfrm>
                <a:off x="7904" y="2140"/>
                <a:ext cx="1523" cy="531"/>
              </a:xfrm>
              <a:prstGeom prst="rect">
                <a:avLst/>
              </a:prstGeom>
              <a:noFill/>
            </p:spPr>
            <p:txBody>
              <a:bodyPr wrap="none" rtlCol="0">
                <a:spAutoFit/>
              </a:bodyPr>
              <a:lstStyle/>
              <a:p>
                <a:r>
                  <a:rPr lang="en-US" altLang="zh-CN" sz="1600"/>
                  <a:t>Map</a:t>
                </a:r>
                <a:r>
                  <a:rPr lang="zh-CN" altLang="en-US" sz="1600"/>
                  <a:t>输入</a:t>
                </a:r>
              </a:p>
            </p:txBody>
          </p:sp>
          <p:sp>
            <p:nvSpPr>
              <p:cNvPr id="14" name="文本框 13">
                <a:extLst>
                  <a:ext uri="{FF2B5EF4-FFF2-40B4-BE49-F238E27FC236}">
                    <a16:creationId xmlns:a16="http://schemas.microsoft.com/office/drawing/2014/main" id="{882F18BE-B6A1-4C46-A8D2-2E17D8AA76B3}"/>
                  </a:ext>
                </a:extLst>
              </p:cNvPr>
              <p:cNvSpPr txBox="1"/>
              <p:nvPr/>
            </p:nvSpPr>
            <p:spPr>
              <a:xfrm>
                <a:off x="6381" y="3623"/>
                <a:ext cx="3713" cy="531"/>
              </a:xfrm>
              <a:prstGeom prst="rect">
                <a:avLst/>
              </a:prstGeom>
              <a:noFill/>
            </p:spPr>
            <p:txBody>
              <a:bodyPr wrap="none" rtlCol="0">
                <a:spAutoFit/>
              </a:bodyPr>
              <a:lstStyle/>
              <a:p>
                <a:r>
                  <a:rPr lang="en-US" sz="1600"/>
                  <a:t>1.“Hello World Bye World”</a:t>
                </a:r>
              </a:p>
            </p:txBody>
          </p:sp>
          <p:sp>
            <p:nvSpPr>
              <p:cNvPr id="15" name="文本框 14">
                <a:extLst>
                  <a:ext uri="{FF2B5EF4-FFF2-40B4-BE49-F238E27FC236}">
                    <a16:creationId xmlns:a16="http://schemas.microsoft.com/office/drawing/2014/main" id="{357A4C86-D958-4493-8B48-2207C16F7518}"/>
                  </a:ext>
                </a:extLst>
              </p:cNvPr>
              <p:cNvSpPr txBox="1"/>
              <p:nvPr/>
            </p:nvSpPr>
            <p:spPr>
              <a:xfrm>
                <a:off x="6381" y="5712"/>
                <a:ext cx="4179" cy="531"/>
              </a:xfrm>
              <a:prstGeom prst="rect">
                <a:avLst/>
              </a:prstGeom>
              <a:noFill/>
            </p:spPr>
            <p:txBody>
              <a:bodyPr wrap="none" rtlCol="0">
                <a:spAutoFit/>
              </a:bodyPr>
              <a:lstStyle/>
              <a:p>
                <a:pPr algn="l"/>
                <a:r>
                  <a:rPr lang="en-US" sz="1600"/>
                  <a:t>2.“Hello Hadoop Bye </a:t>
                </a:r>
                <a:r>
                  <a:rPr lang="en-US" sz="1600">
                    <a:sym typeface="+mn-ea"/>
                  </a:rPr>
                  <a:t>Hadoop</a:t>
                </a:r>
                <a:r>
                  <a:rPr lang="en-US" sz="1600"/>
                  <a:t>”</a:t>
                </a:r>
              </a:p>
            </p:txBody>
          </p:sp>
          <p:sp>
            <p:nvSpPr>
              <p:cNvPr id="16" name="文本框 15">
                <a:extLst>
                  <a:ext uri="{FF2B5EF4-FFF2-40B4-BE49-F238E27FC236}">
                    <a16:creationId xmlns:a16="http://schemas.microsoft.com/office/drawing/2014/main" id="{CCDEC431-BC15-4EED-9325-995390301C23}"/>
                  </a:ext>
                </a:extLst>
              </p:cNvPr>
              <p:cNvSpPr txBox="1"/>
              <p:nvPr/>
            </p:nvSpPr>
            <p:spPr>
              <a:xfrm>
                <a:off x="6381" y="7801"/>
                <a:ext cx="4179" cy="531"/>
              </a:xfrm>
              <a:prstGeom prst="rect">
                <a:avLst/>
              </a:prstGeom>
              <a:noFill/>
            </p:spPr>
            <p:txBody>
              <a:bodyPr wrap="none" rtlCol="0">
                <a:spAutoFit/>
              </a:bodyPr>
              <a:lstStyle/>
              <a:p>
                <a:pPr algn="l"/>
                <a:r>
                  <a:rPr lang="en-US" sz="1600"/>
                  <a:t>3.“Bye Hadoop Hello </a:t>
                </a:r>
                <a:r>
                  <a:rPr lang="en-US" sz="1600">
                    <a:sym typeface="+mn-ea"/>
                  </a:rPr>
                  <a:t>Hadoop</a:t>
                </a:r>
                <a:r>
                  <a:rPr lang="en-US" sz="1600"/>
                  <a:t>”</a:t>
                </a:r>
              </a:p>
            </p:txBody>
          </p:sp>
        </p:grpSp>
        <p:sp>
          <p:nvSpPr>
            <p:cNvPr id="7" name="文本框 6">
              <a:extLst>
                <a:ext uri="{FF2B5EF4-FFF2-40B4-BE49-F238E27FC236}">
                  <a16:creationId xmlns:a16="http://schemas.microsoft.com/office/drawing/2014/main" id="{4A006323-52C5-4410-9245-9F107E9418AC}"/>
                </a:ext>
              </a:extLst>
            </p:cNvPr>
            <p:cNvSpPr txBox="1"/>
            <p:nvPr/>
          </p:nvSpPr>
          <p:spPr>
            <a:xfrm>
              <a:off x="12864" y="2234"/>
              <a:ext cx="1523" cy="531"/>
            </a:xfrm>
            <a:prstGeom prst="rect">
              <a:avLst/>
            </a:prstGeom>
            <a:noFill/>
          </p:spPr>
          <p:txBody>
            <a:bodyPr wrap="none" rtlCol="0">
              <a:spAutoFit/>
            </a:bodyPr>
            <a:lstStyle/>
            <a:p>
              <a:r>
                <a:rPr lang="en-US" altLang="zh-CN" sz="1600"/>
                <a:t>Map</a:t>
              </a:r>
              <a:r>
                <a:rPr lang="zh-CN" altLang="en-US" sz="1600"/>
                <a:t>输出</a:t>
              </a:r>
              <a:endParaRPr lang="en-US" altLang="zh-CN" sz="1600"/>
            </a:p>
          </p:txBody>
        </p:sp>
        <p:sp>
          <p:nvSpPr>
            <p:cNvPr id="8" name="文本框 7">
              <a:extLst>
                <a:ext uri="{FF2B5EF4-FFF2-40B4-BE49-F238E27FC236}">
                  <a16:creationId xmlns:a16="http://schemas.microsoft.com/office/drawing/2014/main" id="{104708EC-903E-4713-A48C-712583BF7317}"/>
                </a:ext>
              </a:extLst>
            </p:cNvPr>
            <p:cNvSpPr txBox="1"/>
            <p:nvPr/>
          </p:nvSpPr>
          <p:spPr>
            <a:xfrm>
              <a:off x="12746" y="3385"/>
              <a:ext cx="1641" cy="1695"/>
            </a:xfrm>
            <a:prstGeom prst="rect">
              <a:avLst/>
            </a:prstGeom>
            <a:noFill/>
          </p:spPr>
          <p:txBody>
            <a:bodyPr wrap="none" rtlCol="0">
              <a:spAutoFit/>
            </a:bodyPr>
            <a:lstStyle/>
            <a:p>
              <a:r>
                <a:rPr lang="en-US" altLang="zh-CN" sz="1600"/>
                <a:t>&lt;Hello,1&gt;</a:t>
              </a:r>
            </a:p>
            <a:p>
              <a:r>
                <a:rPr lang="en-US" altLang="zh-CN" sz="1600"/>
                <a:t>&lt;World,1&gt;</a:t>
              </a:r>
            </a:p>
            <a:p>
              <a:r>
                <a:rPr lang="en-US" altLang="zh-CN" sz="1600"/>
                <a:t>&lt;Bye,1&gt;</a:t>
              </a:r>
            </a:p>
            <a:p>
              <a:r>
                <a:rPr lang="en-US" altLang="zh-CN" sz="1600"/>
                <a:t>&lt;World,1&gt;</a:t>
              </a:r>
            </a:p>
          </p:txBody>
        </p:sp>
        <p:sp>
          <p:nvSpPr>
            <p:cNvPr id="9" name="文本框 8">
              <a:extLst>
                <a:ext uri="{FF2B5EF4-FFF2-40B4-BE49-F238E27FC236}">
                  <a16:creationId xmlns:a16="http://schemas.microsoft.com/office/drawing/2014/main" id="{B20F21D7-0B5D-4E31-9E77-B66A6F0AB2D8}"/>
                </a:ext>
              </a:extLst>
            </p:cNvPr>
            <p:cNvSpPr txBox="1"/>
            <p:nvPr/>
          </p:nvSpPr>
          <p:spPr>
            <a:xfrm>
              <a:off x="12746" y="5419"/>
              <a:ext cx="1874" cy="1695"/>
            </a:xfrm>
            <a:prstGeom prst="rect">
              <a:avLst/>
            </a:prstGeom>
            <a:noFill/>
          </p:spPr>
          <p:txBody>
            <a:bodyPr wrap="none" rtlCol="0">
              <a:spAutoFit/>
            </a:bodyPr>
            <a:lstStyle/>
            <a:p>
              <a:r>
                <a:rPr lang="en-US" altLang="zh-CN" sz="1600"/>
                <a:t>&lt;Hello,1&gt;</a:t>
              </a:r>
            </a:p>
            <a:p>
              <a:r>
                <a:rPr lang="en-US" altLang="zh-CN" sz="1600"/>
                <a:t>&lt;Hadoop,1&gt;</a:t>
              </a:r>
            </a:p>
            <a:p>
              <a:r>
                <a:rPr lang="en-US" altLang="zh-CN" sz="1600"/>
                <a:t>&lt;Bye,1&gt;</a:t>
              </a:r>
            </a:p>
            <a:p>
              <a:r>
                <a:rPr lang="en-US" altLang="zh-CN" sz="1600"/>
                <a:t>&lt;Hadoop,1&gt;</a:t>
              </a:r>
            </a:p>
          </p:txBody>
        </p:sp>
        <p:sp>
          <p:nvSpPr>
            <p:cNvPr id="10" name="文本框 9">
              <a:extLst>
                <a:ext uri="{FF2B5EF4-FFF2-40B4-BE49-F238E27FC236}">
                  <a16:creationId xmlns:a16="http://schemas.microsoft.com/office/drawing/2014/main" id="{C3E2E28F-E130-48E1-B9B5-5EAF023475FE}"/>
                </a:ext>
              </a:extLst>
            </p:cNvPr>
            <p:cNvSpPr txBox="1"/>
            <p:nvPr/>
          </p:nvSpPr>
          <p:spPr>
            <a:xfrm>
              <a:off x="12746" y="7453"/>
              <a:ext cx="1874" cy="1695"/>
            </a:xfrm>
            <a:prstGeom prst="rect">
              <a:avLst/>
            </a:prstGeom>
            <a:noFill/>
          </p:spPr>
          <p:txBody>
            <a:bodyPr wrap="none" rtlCol="0">
              <a:spAutoFit/>
            </a:bodyPr>
            <a:lstStyle/>
            <a:p>
              <a:r>
                <a:rPr lang="en-US" altLang="zh-CN" sz="1600"/>
                <a:t>&lt;Bye,1&gt;</a:t>
              </a:r>
            </a:p>
            <a:p>
              <a:r>
                <a:rPr lang="en-US" altLang="zh-CN" sz="1600"/>
                <a:t>&lt;Hadoop,1&gt;</a:t>
              </a:r>
            </a:p>
            <a:p>
              <a:r>
                <a:rPr lang="en-US" altLang="zh-CN" sz="1600"/>
                <a:t>&lt;Hello,1&gt;</a:t>
              </a:r>
            </a:p>
            <a:p>
              <a:r>
                <a:rPr lang="en-US" altLang="zh-CN" sz="1600"/>
                <a:t>&lt;Hadoop,1&gt;</a:t>
              </a:r>
            </a:p>
          </p:txBody>
        </p:sp>
      </p:grpSp>
      <p:sp>
        <p:nvSpPr>
          <p:cNvPr id="4" name="灯片编号占位符 3">
            <a:extLst>
              <a:ext uri="{FF2B5EF4-FFF2-40B4-BE49-F238E27FC236}">
                <a16:creationId xmlns:a16="http://schemas.microsoft.com/office/drawing/2014/main" id="{724D2F19-D4B3-7F4E-911B-C49AA0525B77}"/>
              </a:ext>
            </a:extLst>
          </p:cNvPr>
          <p:cNvSpPr>
            <a:spLocks noGrp="1"/>
          </p:cNvSpPr>
          <p:nvPr>
            <p:ph type="sldNum" sz="quarter" idx="12"/>
          </p:nvPr>
        </p:nvSpPr>
        <p:spPr/>
        <p:txBody>
          <a:bodyPr/>
          <a:lstStyle/>
          <a:p>
            <a:fld id="{B13F0FA4-29F4-4B1D-A16B-0D7169EBD889}" type="slidenum">
              <a:rPr lang="en-US" smtClean="0"/>
              <a:t>53</a:t>
            </a:fld>
            <a:endParaRPr lang="en-US"/>
          </a:p>
        </p:txBody>
      </p:sp>
    </p:spTree>
    <p:extLst>
      <p:ext uri="{BB962C8B-B14F-4D97-AF65-F5344CB8AC3E}">
        <p14:creationId xmlns:p14="http://schemas.microsoft.com/office/powerpoint/2010/main" val="35480314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2C038-12A6-4710-8056-87BF34CAE460}"/>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62F90835-157A-4AAF-9BE7-BDD8C3A9DFEA}"/>
              </a:ext>
            </a:extLst>
          </p:cNvPr>
          <p:cNvSpPr>
            <a:spLocks noGrp="1"/>
          </p:cNvSpPr>
          <p:nvPr>
            <p:ph idx="1"/>
          </p:nvPr>
        </p:nvSpPr>
        <p:spPr/>
        <p:txBody>
          <a:bodyPr/>
          <a:lstStyle/>
          <a:p>
            <a:r>
              <a:rPr lang="zh-CN" altLang="en-US" dirty="0"/>
              <a:t>用户没有定义</a:t>
            </a:r>
            <a:r>
              <a:rPr lang="en-US" altLang="zh-CN" dirty="0"/>
              <a:t>Combiner</a:t>
            </a:r>
            <a:r>
              <a:rPr lang="zh-CN" altLang="en-US" dirty="0"/>
              <a:t>时的</a:t>
            </a:r>
            <a:r>
              <a:rPr lang="en-US" altLang="zh-CN" dirty="0"/>
              <a:t>Reduce</a:t>
            </a:r>
            <a:r>
              <a:rPr lang="zh-CN" altLang="en-US" dirty="0"/>
              <a:t>过程示意图</a:t>
            </a:r>
            <a:endParaRPr lang="en-US" dirty="0"/>
          </a:p>
        </p:txBody>
      </p:sp>
      <p:grpSp>
        <p:nvGrpSpPr>
          <p:cNvPr id="5" name="组合 4">
            <a:extLst>
              <a:ext uri="{FF2B5EF4-FFF2-40B4-BE49-F238E27FC236}">
                <a16:creationId xmlns:a16="http://schemas.microsoft.com/office/drawing/2014/main" id="{6C7B88F9-705E-42E7-9F7E-20FF36EEE6DB}"/>
              </a:ext>
            </a:extLst>
          </p:cNvPr>
          <p:cNvGrpSpPr/>
          <p:nvPr/>
        </p:nvGrpSpPr>
        <p:grpSpPr>
          <a:xfrm>
            <a:off x="2028190" y="1652270"/>
            <a:ext cx="7977505" cy="5069205"/>
            <a:chOff x="2388" y="2602"/>
            <a:chExt cx="12563" cy="7983"/>
          </a:xfrm>
        </p:grpSpPr>
        <p:sp>
          <p:nvSpPr>
            <p:cNvPr id="6" name="文本框 5">
              <a:extLst>
                <a:ext uri="{FF2B5EF4-FFF2-40B4-BE49-F238E27FC236}">
                  <a16:creationId xmlns:a16="http://schemas.microsoft.com/office/drawing/2014/main" id="{77714D19-B026-47E1-899C-9E14275244FF}"/>
                </a:ext>
              </a:extLst>
            </p:cNvPr>
            <p:cNvSpPr txBox="1"/>
            <p:nvPr/>
          </p:nvSpPr>
          <p:spPr>
            <a:xfrm>
              <a:off x="2388" y="2850"/>
              <a:ext cx="2757" cy="580"/>
            </a:xfrm>
            <a:prstGeom prst="rect">
              <a:avLst/>
            </a:prstGeom>
            <a:noFill/>
          </p:spPr>
          <p:txBody>
            <a:bodyPr wrap="none" rtlCol="0">
              <a:spAutoFit/>
            </a:bodyPr>
            <a:lstStyle/>
            <a:p>
              <a:r>
                <a:rPr lang="en-US" altLang="zh-CN"/>
                <a:t>Map</a:t>
              </a:r>
              <a:r>
                <a:rPr lang="zh-CN" altLang="en-US"/>
                <a:t>输出的结果</a:t>
              </a:r>
              <a:endParaRPr lang="en-US" altLang="zh-CN"/>
            </a:p>
          </p:txBody>
        </p:sp>
        <p:grpSp>
          <p:nvGrpSpPr>
            <p:cNvPr id="7" name="组合 6">
              <a:extLst>
                <a:ext uri="{FF2B5EF4-FFF2-40B4-BE49-F238E27FC236}">
                  <a16:creationId xmlns:a16="http://schemas.microsoft.com/office/drawing/2014/main" id="{E2D0E64A-EC8B-44CF-BC5F-E216F64D8486}"/>
                </a:ext>
              </a:extLst>
            </p:cNvPr>
            <p:cNvGrpSpPr/>
            <p:nvPr/>
          </p:nvGrpSpPr>
          <p:grpSpPr>
            <a:xfrm>
              <a:off x="2490" y="3617"/>
              <a:ext cx="2542" cy="6967"/>
              <a:chOff x="12468" y="3194"/>
              <a:chExt cx="2315" cy="6659"/>
            </a:xfrm>
          </p:grpSpPr>
          <p:sp>
            <p:nvSpPr>
              <p:cNvPr id="29" name="圆角矩形 4">
                <a:extLst>
                  <a:ext uri="{FF2B5EF4-FFF2-40B4-BE49-F238E27FC236}">
                    <a16:creationId xmlns:a16="http://schemas.microsoft.com/office/drawing/2014/main" id="{F994897C-F723-4322-9215-5D22B284F234}"/>
                  </a:ext>
                </a:extLst>
              </p:cNvPr>
              <p:cNvSpPr/>
              <p:nvPr/>
            </p:nvSpPr>
            <p:spPr>
              <a:xfrm>
                <a:off x="12468" y="3194"/>
                <a:ext cx="2315" cy="6659"/>
              </a:xfrm>
              <a:prstGeom prst="roundRect">
                <a:avLst/>
              </a:prstGeom>
              <a:solidFill>
                <a:srgbClr val="EAEF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3AA1484E-9597-4465-A57D-8212B30792DC}"/>
                  </a:ext>
                </a:extLst>
              </p:cNvPr>
              <p:cNvSpPr txBox="1"/>
              <p:nvPr/>
            </p:nvSpPr>
            <p:spPr>
              <a:xfrm>
                <a:off x="12746" y="3385"/>
                <a:ext cx="1641" cy="1620"/>
              </a:xfrm>
              <a:prstGeom prst="rect">
                <a:avLst/>
              </a:prstGeom>
              <a:noFill/>
            </p:spPr>
            <p:txBody>
              <a:bodyPr wrap="square" rtlCol="0">
                <a:spAutoFit/>
              </a:bodyPr>
              <a:lstStyle/>
              <a:p>
                <a:r>
                  <a:rPr lang="en-US" altLang="zh-CN" sz="1600"/>
                  <a:t>&lt;Hello,1&gt;</a:t>
                </a:r>
              </a:p>
              <a:p>
                <a:r>
                  <a:rPr lang="en-US" altLang="zh-CN" sz="1600"/>
                  <a:t>&lt;World,1&gt;</a:t>
                </a:r>
              </a:p>
              <a:p>
                <a:r>
                  <a:rPr lang="en-US" altLang="zh-CN" sz="1600"/>
                  <a:t>&lt;Bye,1&gt;</a:t>
                </a:r>
              </a:p>
              <a:p>
                <a:r>
                  <a:rPr lang="en-US" altLang="zh-CN" sz="1600"/>
                  <a:t>&lt;World,1&gt;</a:t>
                </a:r>
              </a:p>
            </p:txBody>
          </p:sp>
          <p:sp>
            <p:nvSpPr>
              <p:cNvPr id="31" name="文本框 30">
                <a:extLst>
                  <a:ext uri="{FF2B5EF4-FFF2-40B4-BE49-F238E27FC236}">
                    <a16:creationId xmlns:a16="http://schemas.microsoft.com/office/drawing/2014/main" id="{DA3FDEC9-BDE5-4857-BB88-8A08AF281636}"/>
                  </a:ext>
                </a:extLst>
              </p:cNvPr>
              <p:cNvSpPr txBox="1"/>
              <p:nvPr/>
            </p:nvSpPr>
            <p:spPr>
              <a:xfrm>
                <a:off x="12746" y="5419"/>
                <a:ext cx="1874" cy="1620"/>
              </a:xfrm>
              <a:prstGeom prst="rect">
                <a:avLst/>
              </a:prstGeom>
              <a:noFill/>
            </p:spPr>
            <p:txBody>
              <a:bodyPr wrap="square" rtlCol="0">
                <a:spAutoFit/>
              </a:bodyPr>
              <a:lstStyle/>
              <a:p>
                <a:r>
                  <a:rPr lang="en-US" altLang="zh-CN" sz="1600"/>
                  <a:t>&lt;Hello,1&gt;</a:t>
                </a:r>
              </a:p>
              <a:p>
                <a:r>
                  <a:rPr lang="en-US" altLang="zh-CN" sz="1600"/>
                  <a:t>&lt;Hadoop,1&gt;</a:t>
                </a:r>
              </a:p>
              <a:p>
                <a:r>
                  <a:rPr lang="en-US" altLang="zh-CN" sz="1600"/>
                  <a:t>&lt;Bye,1&gt;</a:t>
                </a:r>
              </a:p>
              <a:p>
                <a:r>
                  <a:rPr lang="en-US" altLang="zh-CN" sz="1600"/>
                  <a:t>&lt;Hadoop,1&gt;</a:t>
                </a:r>
              </a:p>
            </p:txBody>
          </p:sp>
          <p:sp>
            <p:nvSpPr>
              <p:cNvPr id="32" name="文本框 31">
                <a:extLst>
                  <a:ext uri="{FF2B5EF4-FFF2-40B4-BE49-F238E27FC236}">
                    <a16:creationId xmlns:a16="http://schemas.microsoft.com/office/drawing/2014/main" id="{257A288A-5632-4684-BFBC-ACF6B1D813A1}"/>
                  </a:ext>
                </a:extLst>
              </p:cNvPr>
              <p:cNvSpPr txBox="1"/>
              <p:nvPr/>
            </p:nvSpPr>
            <p:spPr>
              <a:xfrm>
                <a:off x="12746" y="7453"/>
                <a:ext cx="1874" cy="1620"/>
              </a:xfrm>
              <a:prstGeom prst="rect">
                <a:avLst/>
              </a:prstGeom>
              <a:noFill/>
            </p:spPr>
            <p:txBody>
              <a:bodyPr wrap="square" rtlCol="0">
                <a:spAutoFit/>
              </a:bodyPr>
              <a:lstStyle/>
              <a:p>
                <a:r>
                  <a:rPr lang="en-US" altLang="zh-CN" sz="1600"/>
                  <a:t>&lt;Bye,1&gt;</a:t>
                </a:r>
              </a:p>
              <a:p>
                <a:r>
                  <a:rPr lang="en-US" altLang="zh-CN" sz="1600"/>
                  <a:t>&lt;Hadoop,1&gt;</a:t>
                </a:r>
              </a:p>
              <a:p>
                <a:r>
                  <a:rPr lang="en-US" altLang="zh-CN" sz="1600"/>
                  <a:t>&lt;Hello,1&gt;</a:t>
                </a:r>
              </a:p>
              <a:p>
                <a:r>
                  <a:rPr lang="en-US" altLang="zh-CN" sz="1600"/>
                  <a:t>&lt;Hadoop,1&gt;</a:t>
                </a:r>
              </a:p>
            </p:txBody>
          </p:sp>
        </p:grpSp>
        <p:grpSp>
          <p:nvGrpSpPr>
            <p:cNvPr id="8" name="组合 7">
              <a:extLst>
                <a:ext uri="{FF2B5EF4-FFF2-40B4-BE49-F238E27FC236}">
                  <a16:creationId xmlns:a16="http://schemas.microsoft.com/office/drawing/2014/main" id="{0EADDAA5-9CC8-4ABB-B9C9-12971651A91F}"/>
                </a:ext>
              </a:extLst>
            </p:cNvPr>
            <p:cNvGrpSpPr/>
            <p:nvPr/>
          </p:nvGrpSpPr>
          <p:grpSpPr>
            <a:xfrm>
              <a:off x="6643" y="3618"/>
              <a:ext cx="3040" cy="6966"/>
              <a:chOff x="13331" y="2760"/>
              <a:chExt cx="3040" cy="6966"/>
            </a:xfrm>
          </p:grpSpPr>
          <p:sp>
            <p:nvSpPr>
              <p:cNvPr id="25" name="圆角矩形 8">
                <a:extLst>
                  <a:ext uri="{FF2B5EF4-FFF2-40B4-BE49-F238E27FC236}">
                    <a16:creationId xmlns:a16="http://schemas.microsoft.com/office/drawing/2014/main" id="{D8F9E7C0-870F-4FEF-8DB1-FEF4997BF502}"/>
                  </a:ext>
                </a:extLst>
              </p:cNvPr>
              <p:cNvSpPr/>
              <p:nvPr/>
            </p:nvSpPr>
            <p:spPr>
              <a:xfrm>
                <a:off x="13331" y="2760"/>
                <a:ext cx="3040" cy="6967"/>
              </a:xfrm>
              <a:prstGeom prst="roundRect">
                <a:avLst/>
              </a:prstGeom>
              <a:solidFill>
                <a:srgbClr val="EAEF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1142E883-393E-46D2-9180-9FC7D6E9E257}"/>
                  </a:ext>
                </a:extLst>
              </p:cNvPr>
              <p:cNvSpPr txBox="1"/>
              <p:nvPr/>
            </p:nvSpPr>
            <p:spPr>
              <a:xfrm>
                <a:off x="13556" y="3127"/>
                <a:ext cx="2344" cy="1307"/>
              </a:xfrm>
              <a:prstGeom prst="rect">
                <a:avLst/>
              </a:prstGeom>
              <a:noFill/>
            </p:spPr>
            <p:txBody>
              <a:bodyPr wrap="square" rtlCol="0">
                <a:spAutoFit/>
              </a:bodyPr>
              <a:lstStyle/>
              <a:p>
                <a:r>
                  <a:rPr lang="en-US" altLang="zh-CN" sz="1600">
                    <a:sym typeface="+mn-ea"/>
                  </a:rPr>
                  <a:t>&lt;Bye,1&gt;</a:t>
                </a:r>
                <a:endParaRPr lang="en-US" altLang="zh-CN" sz="1600"/>
              </a:p>
              <a:p>
                <a:r>
                  <a:rPr lang="en-US" altLang="zh-CN" sz="1600"/>
                  <a:t>&lt;Hello,1&gt;</a:t>
                </a:r>
              </a:p>
              <a:p>
                <a:r>
                  <a:rPr lang="en-US" altLang="zh-CN" sz="1600"/>
                  <a:t>&lt;World,&lt;1,1&gt;&gt;</a:t>
                </a:r>
              </a:p>
            </p:txBody>
          </p:sp>
          <p:sp>
            <p:nvSpPr>
              <p:cNvPr id="27" name="文本框 26">
                <a:extLst>
                  <a:ext uri="{FF2B5EF4-FFF2-40B4-BE49-F238E27FC236}">
                    <a16:creationId xmlns:a16="http://schemas.microsoft.com/office/drawing/2014/main" id="{40E7150E-F361-45CE-BDB6-0BA905B521A6}"/>
                  </a:ext>
                </a:extLst>
              </p:cNvPr>
              <p:cNvSpPr txBox="1"/>
              <p:nvPr/>
            </p:nvSpPr>
            <p:spPr>
              <a:xfrm>
                <a:off x="13556" y="5384"/>
                <a:ext cx="2657" cy="1307"/>
              </a:xfrm>
              <a:prstGeom prst="rect">
                <a:avLst/>
              </a:prstGeom>
              <a:noFill/>
            </p:spPr>
            <p:txBody>
              <a:bodyPr wrap="square" rtlCol="0">
                <a:spAutoFit/>
              </a:bodyPr>
              <a:lstStyle/>
              <a:p>
                <a:r>
                  <a:rPr lang="en-US" altLang="zh-CN" sz="1600">
                    <a:sym typeface="+mn-ea"/>
                  </a:rPr>
                  <a:t>&lt;Bye,1&gt;</a:t>
                </a:r>
                <a:endParaRPr lang="en-US" altLang="zh-CN" sz="1600"/>
              </a:p>
              <a:p>
                <a:r>
                  <a:rPr lang="en-US" altLang="zh-CN" sz="1600"/>
                  <a:t>&lt;Hadoop,</a:t>
                </a:r>
                <a:r>
                  <a:rPr lang="en-US" altLang="zh-CN" sz="1600">
                    <a:sym typeface="+mn-ea"/>
                  </a:rPr>
                  <a:t>&lt;1,1&gt;</a:t>
                </a:r>
                <a:r>
                  <a:rPr lang="en-US" altLang="zh-CN" sz="1600"/>
                  <a:t>&gt;</a:t>
                </a:r>
              </a:p>
              <a:p>
                <a:r>
                  <a:rPr lang="en-US" altLang="zh-CN" sz="1600">
                    <a:sym typeface="+mn-ea"/>
                  </a:rPr>
                  <a:t>&lt;Hello,1&gt;</a:t>
                </a:r>
              </a:p>
            </p:txBody>
          </p:sp>
          <p:sp>
            <p:nvSpPr>
              <p:cNvPr id="28" name="文本框 27">
                <a:extLst>
                  <a:ext uri="{FF2B5EF4-FFF2-40B4-BE49-F238E27FC236}">
                    <a16:creationId xmlns:a16="http://schemas.microsoft.com/office/drawing/2014/main" id="{B4591F09-2E73-425D-9DCC-49758F23A893}"/>
                  </a:ext>
                </a:extLst>
              </p:cNvPr>
              <p:cNvSpPr txBox="1"/>
              <p:nvPr/>
            </p:nvSpPr>
            <p:spPr>
              <a:xfrm>
                <a:off x="13556" y="7641"/>
                <a:ext cx="2657" cy="1307"/>
              </a:xfrm>
              <a:prstGeom prst="rect">
                <a:avLst/>
              </a:prstGeom>
              <a:noFill/>
            </p:spPr>
            <p:txBody>
              <a:bodyPr wrap="square" rtlCol="0">
                <a:spAutoFit/>
              </a:bodyPr>
              <a:lstStyle/>
              <a:p>
                <a:r>
                  <a:rPr lang="en-US" altLang="zh-CN" sz="1600">
                    <a:sym typeface="+mn-ea"/>
                  </a:rPr>
                  <a:t>&lt;Bye,1&gt;</a:t>
                </a:r>
                <a:endParaRPr lang="en-US" altLang="zh-CN" sz="1600"/>
              </a:p>
              <a:p>
                <a:r>
                  <a:rPr lang="en-US" altLang="zh-CN" sz="1600"/>
                  <a:t>&lt;Hadoop,</a:t>
                </a:r>
                <a:r>
                  <a:rPr lang="en-US" altLang="zh-CN" sz="1600">
                    <a:sym typeface="+mn-ea"/>
                  </a:rPr>
                  <a:t>&lt;1,1&gt;</a:t>
                </a:r>
                <a:r>
                  <a:rPr lang="en-US" altLang="zh-CN" sz="1600"/>
                  <a:t>&gt;</a:t>
                </a:r>
              </a:p>
              <a:p>
                <a:r>
                  <a:rPr lang="en-US" altLang="zh-CN" sz="1600">
                    <a:sym typeface="+mn-ea"/>
                  </a:rPr>
                  <a:t>&lt;Hello,1&gt;</a:t>
                </a:r>
              </a:p>
            </p:txBody>
          </p:sp>
        </p:grpSp>
        <p:grpSp>
          <p:nvGrpSpPr>
            <p:cNvPr id="9" name="组合 8">
              <a:extLst>
                <a:ext uri="{FF2B5EF4-FFF2-40B4-BE49-F238E27FC236}">
                  <a16:creationId xmlns:a16="http://schemas.microsoft.com/office/drawing/2014/main" id="{3131D49C-DA09-4790-A753-90F58E67B5EA}"/>
                </a:ext>
              </a:extLst>
            </p:cNvPr>
            <p:cNvGrpSpPr/>
            <p:nvPr/>
          </p:nvGrpSpPr>
          <p:grpSpPr>
            <a:xfrm>
              <a:off x="5032" y="4257"/>
              <a:ext cx="1612" cy="531"/>
              <a:chOff x="11295" y="5331"/>
              <a:chExt cx="1174" cy="531"/>
            </a:xfrm>
          </p:grpSpPr>
          <p:cxnSp>
            <p:nvCxnSpPr>
              <p:cNvPr id="23" name="直接箭头连接符 22">
                <a:extLst>
                  <a:ext uri="{FF2B5EF4-FFF2-40B4-BE49-F238E27FC236}">
                    <a16:creationId xmlns:a16="http://schemas.microsoft.com/office/drawing/2014/main" id="{2C4F501D-64D4-4E45-AA33-A52D8906F471}"/>
                  </a:ext>
                </a:extLst>
              </p:cNvPr>
              <p:cNvCxnSpPr/>
              <p:nvPr/>
            </p:nvCxnSpPr>
            <p:spPr>
              <a:xfrm>
                <a:off x="11295" y="5860"/>
                <a:ext cx="117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B13D337A-D88F-4D2D-A14F-682DA9673824}"/>
                  </a:ext>
                </a:extLst>
              </p:cNvPr>
              <p:cNvSpPr txBox="1"/>
              <p:nvPr/>
            </p:nvSpPr>
            <p:spPr>
              <a:xfrm>
                <a:off x="11440" y="5331"/>
                <a:ext cx="1029" cy="531"/>
              </a:xfrm>
              <a:prstGeom prst="rect">
                <a:avLst/>
              </a:prstGeom>
              <a:noFill/>
            </p:spPr>
            <p:txBody>
              <a:bodyPr wrap="square" rtlCol="0">
                <a:spAutoFit/>
              </a:bodyPr>
              <a:lstStyle/>
              <a:p>
                <a:r>
                  <a:rPr lang="en-US" altLang="zh-CN" sz="1600"/>
                  <a:t>Shuffle</a:t>
                </a:r>
              </a:p>
            </p:txBody>
          </p:sp>
        </p:grpSp>
        <p:grpSp>
          <p:nvGrpSpPr>
            <p:cNvPr id="10" name="组合 9">
              <a:extLst>
                <a:ext uri="{FF2B5EF4-FFF2-40B4-BE49-F238E27FC236}">
                  <a16:creationId xmlns:a16="http://schemas.microsoft.com/office/drawing/2014/main" id="{77BAE75B-51A5-4B93-B620-98D3A04F1021}"/>
                </a:ext>
              </a:extLst>
            </p:cNvPr>
            <p:cNvGrpSpPr/>
            <p:nvPr/>
          </p:nvGrpSpPr>
          <p:grpSpPr>
            <a:xfrm>
              <a:off x="5031" y="6527"/>
              <a:ext cx="1612" cy="531"/>
              <a:chOff x="11295" y="5331"/>
              <a:chExt cx="1174" cy="531"/>
            </a:xfrm>
          </p:grpSpPr>
          <p:cxnSp>
            <p:nvCxnSpPr>
              <p:cNvPr id="21" name="直接箭头连接符 20">
                <a:extLst>
                  <a:ext uri="{FF2B5EF4-FFF2-40B4-BE49-F238E27FC236}">
                    <a16:creationId xmlns:a16="http://schemas.microsoft.com/office/drawing/2014/main" id="{A372BED2-6B70-42EF-B812-BB1B9F120668}"/>
                  </a:ext>
                </a:extLst>
              </p:cNvPr>
              <p:cNvCxnSpPr/>
              <p:nvPr/>
            </p:nvCxnSpPr>
            <p:spPr>
              <a:xfrm>
                <a:off x="11295" y="5860"/>
                <a:ext cx="117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C42F97C-ECCD-470F-9B85-82994CE39734}"/>
                  </a:ext>
                </a:extLst>
              </p:cNvPr>
              <p:cNvSpPr txBox="1"/>
              <p:nvPr/>
            </p:nvSpPr>
            <p:spPr>
              <a:xfrm>
                <a:off x="11440" y="5331"/>
                <a:ext cx="1029" cy="531"/>
              </a:xfrm>
              <a:prstGeom prst="rect">
                <a:avLst/>
              </a:prstGeom>
              <a:noFill/>
            </p:spPr>
            <p:txBody>
              <a:bodyPr wrap="square" rtlCol="0">
                <a:spAutoFit/>
              </a:bodyPr>
              <a:lstStyle/>
              <a:p>
                <a:r>
                  <a:rPr lang="en-US" altLang="zh-CN" sz="1600"/>
                  <a:t>Shuffle</a:t>
                </a:r>
              </a:p>
            </p:txBody>
          </p:sp>
        </p:grpSp>
        <p:grpSp>
          <p:nvGrpSpPr>
            <p:cNvPr id="11" name="组合 10">
              <a:extLst>
                <a:ext uri="{FF2B5EF4-FFF2-40B4-BE49-F238E27FC236}">
                  <a16:creationId xmlns:a16="http://schemas.microsoft.com/office/drawing/2014/main" id="{9EAC53D3-5691-4BB9-A037-DD49094B5791}"/>
                </a:ext>
              </a:extLst>
            </p:cNvPr>
            <p:cNvGrpSpPr/>
            <p:nvPr/>
          </p:nvGrpSpPr>
          <p:grpSpPr>
            <a:xfrm>
              <a:off x="5030" y="8607"/>
              <a:ext cx="1612" cy="531"/>
              <a:chOff x="11295" y="5331"/>
              <a:chExt cx="1174" cy="531"/>
            </a:xfrm>
          </p:grpSpPr>
          <p:cxnSp>
            <p:nvCxnSpPr>
              <p:cNvPr id="19" name="直接箭头连接符 18">
                <a:extLst>
                  <a:ext uri="{FF2B5EF4-FFF2-40B4-BE49-F238E27FC236}">
                    <a16:creationId xmlns:a16="http://schemas.microsoft.com/office/drawing/2014/main" id="{5A72186A-E5DB-41FA-AF54-183B0486F64D}"/>
                  </a:ext>
                </a:extLst>
              </p:cNvPr>
              <p:cNvCxnSpPr/>
              <p:nvPr/>
            </p:nvCxnSpPr>
            <p:spPr>
              <a:xfrm>
                <a:off x="11295" y="5860"/>
                <a:ext cx="117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456DBC2B-9F9E-47EC-B640-F118F096A5DB}"/>
                  </a:ext>
                </a:extLst>
              </p:cNvPr>
              <p:cNvSpPr txBox="1"/>
              <p:nvPr/>
            </p:nvSpPr>
            <p:spPr>
              <a:xfrm>
                <a:off x="11440" y="5331"/>
                <a:ext cx="1029" cy="531"/>
              </a:xfrm>
              <a:prstGeom prst="rect">
                <a:avLst/>
              </a:prstGeom>
              <a:noFill/>
            </p:spPr>
            <p:txBody>
              <a:bodyPr wrap="square" rtlCol="0">
                <a:spAutoFit/>
              </a:bodyPr>
              <a:lstStyle/>
              <a:p>
                <a:r>
                  <a:rPr lang="en-US" altLang="zh-CN" sz="1600"/>
                  <a:t>Shuffle</a:t>
                </a:r>
              </a:p>
            </p:txBody>
          </p:sp>
        </p:grpSp>
        <p:grpSp>
          <p:nvGrpSpPr>
            <p:cNvPr id="12" name="组合 11">
              <a:extLst>
                <a:ext uri="{FF2B5EF4-FFF2-40B4-BE49-F238E27FC236}">
                  <a16:creationId xmlns:a16="http://schemas.microsoft.com/office/drawing/2014/main" id="{8BF6B05A-3863-45B3-9BC0-CAE5F82F43CC}"/>
                </a:ext>
              </a:extLst>
            </p:cNvPr>
            <p:cNvGrpSpPr/>
            <p:nvPr/>
          </p:nvGrpSpPr>
          <p:grpSpPr>
            <a:xfrm>
              <a:off x="9683" y="8655"/>
              <a:ext cx="1612" cy="531"/>
              <a:chOff x="11295" y="5331"/>
              <a:chExt cx="1174" cy="531"/>
            </a:xfrm>
          </p:grpSpPr>
          <p:cxnSp>
            <p:nvCxnSpPr>
              <p:cNvPr id="17" name="直接箭头连接符 16">
                <a:extLst>
                  <a:ext uri="{FF2B5EF4-FFF2-40B4-BE49-F238E27FC236}">
                    <a16:creationId xmlns:a16="http://schemas.microsoft.com/office/drawing/2014/main" id="{3AAA792A-2C72-4E1F-BF29-45976A4D09CD}"/>
                  </a:ext>
                </a:extLst>
              </p:cNvPr>
              <p:cNvCxnSpPr/>
              <p:nvPr/>
            </p:nvCxnSpPr>
            <p:spPr>
              <a:xfrm>
                <a:off x="11295" y="5860"/>
                <a:ext cx="117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B159507-0E2A-4BBD-9471-0FD2320834A1}"/>
                  </a:ext>
                </a:extLst>
              </p:cNvPr>
              <p:cNvSpPr txBox="1"/>
              <p:nvPr/>
            </p:nvSpPr>
            <p:spPr>
              <a:xfrm>
                <a:off x="11440" y="5331"/>
                <a:ext cx="1029" cy="531"/>
              </a:xfrm>
              <a:prstGeom prst="rect">
                <a:avLst/>
              </a:prstGeom>
              <a:noFill/>
            </p:spPr>
            <p:txBody>
              <a:bodyPr wrap="square" rtlCol="0">
                <a:spAutoFit/>
              </a:bodyPr>
              <a:lstStyle/>
              <a:p>
                <a:r>
                  <a:rPr lang="en-US" altLang="zh-CN" sz="1600"/>
                  <a:t>Reduce</a:t>
                </a:r>
              </a:p>
            </p:txBody>
          </p:sp>
        </p:grpSp>
        <p:sp>
          <p:nvSpPr>
            <p:cNvPr id="13" name="圆角矩形 37">
              <a:extLst>
                <a:ext uri="{FF2B5EF4-FFF2-40B4-BE49-F238E27FC236}">
                  <a16:creationId xmlns:a16="http://schemas.microsoft.com/office/drawing/2014/main" id="{5DA17546-1F51-42F0-BEAE-5FFE50DE43A1}"/>
                </a:ext>
              </a:extLst>
            </p:cNvPr>
            <p:cNvSpPr/>
            <p:nvPr/>
          </p:nvSpPr>
          <p:spPr>
            <a:xfrm>
              <a:off x="11295" y="7469"/>
              <a:ext cx="3657" cy="3116"/>
            </a:xfrm>
            <a:prstGeom prst="roundRect">
              <a:avLst/>
            </a:prstGeom>
            <a:solidFill>
              <a:srgbClr val="EAEF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3B4559FF-CC4F-4526-804D-363EFB86C3AB}"/>
                </a:ext>
              </a:extLst>
            </p:cNvPr>
            <p:cNvSpPr txBox="1"/>
            <p:nvPr/>
          </p:nvSpPr>
          <p:spPr>
            <a:xfrm>
              <a:off x="11536" y="8229"/>
              <a:ext cx="2657" cy="1848"/>
            </a:xfrm>
            <a:prstGeom prst="rect">
              <a:avLst/>
            </a:prstGeom>
            <a:noFill/>
          </p:spPr>
          <p:txBody>
            <a:bodyPr wrap="square" rtlCol="0">
              <a:spAutoFit/>
            </a:bodyPr>
            <a:lstStyle/>
            <a:p>
              <a:pPr>
                <a:lnSpc>
                  <a:spcPct val="110000"/>
                </a:lnSpc>
              </a:pPr>
              <a:r>
                <a:rPr lang="en-US" altLang="zh-CN" sz="1600">
                  <a:sym typeface="+mn-ea"/>
                </a:rPr>
                <a:t>&lt;Bye,3&gt;</a:t>
              </a:r>
              <a:endParaRPr lang="en-US" altLang="zh-CN" sz="1600"/>
            </a:p>
            <a:p>
              <a:pPr>
                <a:lnSpc>
                  <a:spcPct val="110000"/>
                </a:lnSpc>
              </a:pPr>
              <a:r>
                <a:rPr lang="en-US" altLang="zh-CN" sz="1600"/>
                <a:t>&lt;Hadoop,</a:t>
              </a:r>
              <a:r>
                <a:rPr lang="en-US" altLang="zh-CN" sz="1600">
                  <a:sym typeface="+mn-ea"/>
                </a:rPr>
                <a:t>4</a:t>
              </a:r>
              <a:r>
                <a:rPr lang="en-US" altLang="zh-CN" sz="1600"/>
                <a:t>&gt;</a:t>
              </a:r>
            </a:p>
            <a:p>
              <a:pPr>
                <a:lnSpc>
                  <a:spcPct val="110000"/>
                </a:lnSpc>
              </a:pPr>
              <a:r>
                <a:rPr lang="en-US" altLang="zh-CN" sz="1600">
                  <a:sym typeface="+mn-ea"/>
                </a:rPr>
                <a:t>&lt;Hello,3&gt;</a:t>
              </a:r>
            </a:p>
            <a:p>
              <a:pPr>
                <a:lnSpc>
                  <a:spcPct val="110000"/>
                </a:lnSpc>
              </a:pPr>
              <a:r>
                <a:rPr lang="en-US" altLang="zh-CN" sz="1600">
                  <a:sym typeface="+mn-ea"/>
                </a:rPr>
                <a:t>&lt;World,1&gt;</a:t>
              </a:r>
            </a:p>
          </p:txBody>
        </p:sp>
        <p:sp>
          <p:nvSpPr>
            <p:cNvPr id="15" name="文本框 14">
              <a:extLst>
                <a:ext uri="{FF2B5EF4-FFF2-40B4-BE49-F238E27FC236}">
                  <a16:creationId xmlns:a16="http://schemas.microsoft.com/office/drawing/2014/main" id="{322453FE-7221-410D-8D9C-1D0606742795}"/>
                </a:ext>
              </a:extLst>
            </p:cNvPr>
            <p:cNvSpPr txBox="1"/>
            <p:nvPr/>
          </p:nvSpPr>
          <p:spPr>
            <a:xfrm>
              <a:off x="6274" y="2602"/>
              <a:ext cx="3778" cy="1016"/>
            </a:xfrm>
            <a:prstGeom prst="rect">
              <a:avLst/>
            </a:prstGeom>
            <a:noFill/>
          </p:spPr>
          <p:txBody>
            <a:bodyPr wrap="none" rtlCol="0">
              <a:spAutoFit/>
            </a:bodyPr>
            <a:lstStyle/>
            <a:p>
              <a:pPr algn="ctr"/>
              <a:r>
                <a:rPr lang="en-US" altLang="zh-CN"/>
                <a:t>Map</a:t>
              </a:r>
              <a:r>
                <a:rPr lang="zh-CN" altLang="en-US"/>
                <a:t>端</a:t>
              </a:r>
              <a:r>
                <a:rPr lang="en-US" altLang="zh-CN"/>
                <a:t>Shuffle</a:t>
              </a:r>
              <a:r>
                <a:rPr lang="zh-CN" altLang="en-US"/>
                <a:t>后的结果</a:t>
              </a:r>
            </a:p>
            <a:p>
              <a:pPr algn="ctr"/>
              <a:r>
                <a:rPr lang="zh-CN" altLang="en-US"/>
                <a:t>发送给</a:t>
              </a:r>
              <a:r>
                <a:rPr lang="en-US" altLang="zh-CN"/>
                <a:t>Reduce</a:t>
              </a:r>
              <a:r>
                <a:rPr lang="zh-CN" altLang="en-US"/>
                <a:t>任务</a:t>
              </a:r>
            </a:p>
          </p:txBody>
        </p:sp>
        <p:sp>
          <p:nvSpPr>
            <p:cNvPr id="16" name="文本框 15">
              <a:extLst>
                <a:ext uri="{FF2B5EF4-FFF2-40B4-BE49-F238E27FC236}">
                  <a16:creationId xmlns:a16="http://schemas.microsoft.com/office/drawing/2014/main" id="{2D922B57-91B6-4920-A97E-7797CD2C3C22}"/>
                </a:ext>
              </a:extLst>
            </p:cNvPr>
            <p:cNvSpPr txBox="1"/>
            <p:nvPr/>
          </p:nvSpPr>
          <p:spPr>
            <a:xfrm>
              <a:off x="11542" y="6606"/>
              <a:ext cx="3164" cy="580"/>
            </a:xfrm>
            <a:prstGeom prst="rect">
              <a:avLst/>
            </a:prstGeom>
            <a:noFill/>
          </p:spPr>
          <p:txBody>
            <a:bodyPr wrap="none" rtlCol="0">
              <a:spAutoFit/>
            </a:bodyPr>
            <a:lstStyle/>
            <a:p>
              <a:r>
                <a:rPr lang="en-US" altLang="zh-CN"/>
                <a:t>Reduce</a:t>
              </a:r>
              <a:r>
                <a:rPr lang="zh-CN" altLang="en-US"/>
                <a:t>任务的输出</a:t>
              </a:r>
              <a:endParaRPr lang="en-US" altLang="zh-CN"/>
            </a:p>
          </p:txBody>
        </p:sp>
      </p:grpSp>
      <p:sp>
        <p:nvSpPr>
          <p:cNvPr id="4" name="灯片编号占位符 3">
            <a:extLst>
              <a:ext uri="{FF2B5EF4-FFF2-40B4-BE49-F238E27FC236}">
                <a16:creationId xmlns:a16="http://schemas.microsoft.com/office/drawing/2014/main" id="{06F94FB5-548B-1349-A8AA-7F35ADB07719}"/>
              </a:ext>
            </a:extLst>
          </p:cNvPr>
          <p:cNvSpPr>
            <a:spLocks noGrp="1"/>
          </p:cNvSpPr>
          <p:nvPr>
            <p:ph type="sldNum" sz="quarter" idx="12"/>
          </p:nvPr>
        </p:nvSpPr>
        <p:spPr/>
        <p:txBody>
          <a:bodyPr/>
          <a:lstStyle/>
          <a:p>
            <a:fld id="{B13F0FA4-29F4-4B1D-A16B-0D7169EBD889}" type="slidenum">
              <a:rPr lang="en-US" smtClean="0"/>
              <a:t>54</a:t>
            </a:fld>
            <a:endParaRPr lang="en-US"/>
          </a:p>
        </p:txBody>
      </p:sp>
    </p:spTree>
    <p:extLst>
      <p:ext uri="{BB962C8B-B14F-4D97-AF65-F5344CB8AC3E}">
        <p14:creationId xmlns:p14="http://schemas.microsoft.com/office/powerpoint/2010/main" val="33814115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05E43-9E25-4DAC-A473-2254E396EF6B}"/>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5E5CE070-6B9D-4CE5-9BFF-2BB3A5B12EA7}"/>
              </a:ext>
            </a:extLst>
          </p:cNvPr>
          <p:cNvSpPr>
            <a:spLocks noGrp="1"/>
          </p:cNvSpPr>
          <p:nvPr>
            <p:ph idx="1"/>
          </p:nvPr>
        </p:nvSpPr>
        <p:spPr/>
        <p:txBody>
          <a:bodyPr/>
          <a:lstStyle/>
          <a:p>
            <a:r>
              <a:rPr lang="zh-CN" altLang="en-US" dirty="0"/>
              <a:t>用户有定义</a:t>
            </a:r>
            <a:r>
              <a:rPr lang="en-US" altLang="zh-CN" dirty="0"/>
              <a:t>Combiner</a:t>
            </a:r>
            <a:r>
              <a:rPr lang="zh-CN" altLang="en-US" dirty="0"/>
              <a:t>时的</a:t>
            </a:r>
            <a:r>
              <a:rPr lang="en-US" altLang="zh-CN" dirty="0"/>
              <a:t>Reduce</a:t>
            </a:r>
            <a:r>
              <a:rPr lang="zh-CN" altLang="en-US" dirty="0"/>
              <a:t>过程示意图</a:t>
            </a:r>
            <a:endParaRPr lang="en-US" dirty="0"/>
          </a:p>
        </p:txBody>
      </p:sp>
      <p:grpSp>
        <p:nvGrpSpPr>
          <p:cNvPr id="5" name="组合 4">
            <a:extLst>
              <a:ext uri="{FF2B5EF4-FFF2-40B4-BE49-F238E27FC236}">
                <a16:creationId xmlns:a16="http://schemas.microsoft.com/office/drawing/2014/main" id="{99F9C350-E858-4580-B3CD-5566AE563358}"/>
              </a:ext>
            </a:extLst>
          </p:cNvPr>
          <p:cNvGrpSpPr/>
          <p:nvPr/>
        </p:nvGrpSpPr>
        <p:grpSpPr>
          <a:xfrm>
            <a:off x="2028190" y="1616710"/>
            <a:ext cx="7978140" cy="5161280"/>
            <a:chOff x="3194" y="2456"/>
            <a:chExt cx="12564" cy="8128"/>
          </a:xfrm>
        </p:grpSpPr>
        <p:grpSp>
          <p:nvGrpSpPr>
            <p:cNvPr id="6" name="组合 5">
              <a:extLst>
                <a:ext uri="{FF2B5EF4-FFF2-40B4-BE49-F238E27FC236}">
                  <a16:creationId xmlns:a16="http://schemas.microsoft.com/office/drawing/2014/main" id="{4CF42A2B-0193-4C88-8566-08FF6E631495}"/>
                </a:ext>
              </a:extLst>
            </p:cNvPr>
            <p:cNvGrpSpPr/>
            <p:nvPr/>
          </p:nvGrpSpPr>
          <p:grpSpPr>
            <a:xfrm>
              <a:off x="3194" y="2456"/>
              <a:ext cx="12564" cy="8129"/>
              <a:chOff x="2388" y="2456"/>
              <a:chExt cx="12564" cy="8129"/>
            </a:xfrm>
          </p:grpSpPr>
          <p:sp>
            <p:nvSpPr>
              <p:cNvPr id="9" name="文本框 8">
                <a:extLst>
                  <a:ext uri="{FF2B5EF4-FFF2-40B4-BE49-F238E27FC236}">
                    <a16:creationId xmlns:a16="http://schemas.microsoft.com/office/drawing/2014/main" id="{84CB6CA4-FDA8-474C-B6FF-5B03CAC9C96F}"/>
                  </a:ext>
                </a:extLst>
              </p:cNvPr>
              <p:cNvSpPr txBox="1"/>
              <p:nvPr/>
            </p:nvSpPr>
            <p:spPr>
              <a:xfrm>
                <a:off x="2388" y="2850"/>
                <a:ext cx="2757" cy="580"/>
              </a:xfrm>
              <a:prstGeom prst="rect">
                <a:avLst/>
              </a:prstGeom>
              <a:noFill/>
            </p:spPr>
            <p:txBody>
              <a:bodyPr wrap="none" rtlCol="0">
                <a:spAutoFit/>
              </a:bodyPr>
              <a:lstStyle/>
              <a:p>
                <a:r>
                  <a:rPr lang="en-US" altLang="zh-CN"/>
                  <a:t>Map</a:t>
                </a:r>
                <a:r>
                  <a:rPr lang="zh-CN" altLang="en-US"/>
                  <a:t>输出的结果</a:t>
                </a:r>
                <a:endParaRPr lang="en-US" altLang="zh-CN"/>
              </a:p>
            </p:txBody>
          </p:sp>
          <p:grpSp>
            <p:nvGrpSpPr>
              <p:cNvPr id="10" name="组合 9">
                <a:extLst>
                  <a:ext uri="{FF2B5EF4-FFF2-40B4-BE49-F238E27FC236}">
                    <a16:creationId xmlns:a16="http://schemas.microsoft.com/office/drawing/2014/main" id="{5776712B-A317-4648-A053-8226DAAF8F1D}"/>
                  </a:ext>
                </a:extLst>
              </p:cNvPr>
              <p:cNvGrpSpPr/>
              <p:nvPr/>
            </p:nvGrpSpPr>
            <p:grpSpPr>
              <a:xfrm>
                <a:off x="2490" y="3617"/>
                <a:ext cx="2542" cy="6967"/>
                <a:chOff x="12468" y="3194"/>
                <a:chExt cx="2315" cy="6659"/>
              </a:xfrm>
            </p:grpSpPr>
            <p:sp>
              <p:nvSpPr>
                <p:cNvPr id="28" name="圆角矩形 8">
                  <a:extLst>
                    <a:ext uri="{FF2B5EF4-FFF2-40B4-BE49-F238E27FC236}">
                      <a16:creationId xmlns:a16="http://schemas.microsoft.com/office/drawing/2014/main" id="{C9B047B0-5FD6-4406-8B56-526162BC9D94}"/>
                    </a:ext>
                  </a:extLst>
                </p:cNvPr>
                <p:cNvSpPr/>
                <p:nvPr/>
              </p:nvSpPr>
              <p:spPr>
                <a:xfrm>
                  <a:off x="12468" y="3194"/>
                  <a:ext cx="2315" cy="6659"/>
                </a:xfrm>
                <a:prstGeom prst="roundRect">
                  <a:avLst/>
                </a:prstGeom>
                <a:solidFill>
                  <a:srgbClr val="EAEF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E72D6CF5-7EF2-4A80-82CC-2B0D26A49D8C}"/>
                    </a:ext>
                  </a:extLst>
                </p:cNvPr>
                <p:cNvSpPr txBox="1"/>
                <p:nvPr/>
              </p:nvSpPr>
              <p:spPr>
                <a:xfrm>
                  <a:off x="12746" y="3385"/>
                  <a:ext cx="1641" cy="1620"/>
                </a:xfrm>
                <a:prstGeom prst="rect">
                  <a:avLst/>
                </a:prstGeom>
                <a:noFill/>
              </p:spPr>
              <p:txBody>
                <a:bodyPr wrap="square" rtlCol="0">
                  <a:spAutoFit/>
                </a:bodyPr>
                <a:lstStyle/>
                <a:p>
                  <a:r>
                    <a:rPr lang="en-US" altLang="zh-CN" sz="1600"/>
                    <a:t>&lt;Hello,1&gt;</a:t>
                  </a:r>
                </a:p>
                <a:p>
                  <a:r>
                    <a:rPr lang="en-US" altLang="zh-CN" sz="1600"/>
                    <a:t>&lt;World,1&gt;</a:t>
                  </a:r>
                </a:p>
                <a:p>
                  <a:r>
                    <a:rPr lang="en-US" altLang="zh-CN" sz="1600"/>
                    <a:t>&lt;Bye,1&gt;</a:t>
                  </a:r>
                </a:p>
                <a:p>
                  <a:r>
                    <a:rPr lang="en-US" altLang="zh-CN" sz="1600"/>
                    <a:t>&lt;World,1&gt;</a:t>
                  </a:r>
                </a:p>
              </p:txBody>
            </p:sp>
            <p:sp>
              <p:nvSpPr>
                <p:cNvPr id="30" name="文本框 29">
                  <a:extLst>
                    <a:ext uri="{FF2B5EF4-FFF2-40B4-BE49-F238E27FC236}">
                      <a16:creationId xmlns:a16="http://schemas.microsoft.com/office/drawing/2014/main" id="{A1BFFA1C-1015-4EE8-BE59-4F94A1505CCB}"/>
                    </a:ext>
                  </a:extLst>
                </p:cNvPr>
                <p:cNvSpPr txBox="1"/>
                <p:nvPr/>
              </p:nvSpPr>
              <p:spPr>
                <a:xfrm>
                  <a:off x="12746" y="5419"/>
                  <a:ext cx="1874" cy="1620"/>
                </a:xfrm>
                <a:prstGeom prst="rect">
                  <a:avLst/>
                </a:prstGeom>
                <a:noFill/>
              </p:spPr>
              <p:txBody>
                <a:bodyPr wrap="square" rtlCol="0">
                  <a:spAutoFit/>
                </a:bodyPr>
                <a:lstStyle/>
                <a:p>
                  <a:r>
                    <a:rPr lang="en-US" altLang="zh-CN" sz="1600"/>
                    <a:t>&lt;Hello,1&gt;</a:t>
                  </a:r>
                </a:p>
                <a:p>
                  <a:r>
                    <a:rPr lang="en-US" altLang="zh-CN" sz="1600"/>
                    <a:t>&lt;Hadoop,1&gt;</a:t>
                  </a:r>
                </a:p>
                <a:p>
                  <a:r>
                    <a:rPr lang="en-US" altLang="zh-CN" sz="1600"/>
                    <a:t>&lt;Bye,1&gt;</a:t>
                  </a:r>
                </a:p>
                <a:p>
                  <a:r>
                    <a:rPr lang="en-US" altLang="zh-CN" sz="1600"/>
                    <a:t>&lt;Hadoop,1&gt;</a:t>
                  </a:r>
                </a:p>
              </p:txBody>
            </p:sp>
            <p:sp>
              <p:nvSpPr>
                <p:cNvPr id="31" name="文本框 30">
                  <a:extLst>
                    <a:ext uri="{FF2B5EF4-FFF2-40B4-BE49-F238E27FC236}">
                      <a16:creationId xmlns:a16="http://schemas.microsoft.com/office/drawing/2014/main" id="{1F1FEF54-5AE3-47EE-907C-860AFB2FBF92}"/>
                    </a:ext>
                  </a:extLst>
                </p:cNvPr>
                <p:cNvSpPr txBox="1"/>
                <p:nvPr/>
              </p:nvSpPr>
              <p:spPr>
                <a:xfrm>
                  <a:off x="12746" y="7453"/>
                  <a:ext cx="1874" cy="1620"/>
                </a:xfrm>
                <a:prstGeom prst="rect">
                  <a:avLst/>
                </a:prstGeom>
                <a:noFill/>
              </p:spPr>
              <p:txBody>
                <a:bodyPr wrap="square" rtlCol="0">
                  <a:spAutoFit/>
                </a:bodyPr>
                <a:lstStyle/>
                <a:p>
                  <a:r>
                    <a:rPr lang="en-US" altLang="zh-CN" sz="1600" dirty="0"/>
                    <a:t>&lt;Bye,1&gt;</a:t>
                  </a:r>
                </a:p>
                <a:p>
                  <a:r>
                    <a:rPr lang="en-US" altLang="zh-CN" sz="1600" dirty="0"/>
                    <a:t>&lt;Hadoop,1&gt;</a:t>
                  </a:r>
                </a:p>
                <a:p>
                  <a:r>
                    <a:rPr lang="en-US" altLang="zh-CN" sz="1600" dirty="0"/>
                    <a:t>&lt;Hello,1&gt;</a:t>
                  </a:r>
                </a:p>
                <a:p>
                  <a:r>
                    <a:rPr lang="en-US" altLang="zh-CN" sz="1600" dirty="0"/>
                    <a:t>&lt;Hadoop,1&gt;</a:t>
                  </a:r>
                </a:p>
              </p:txBody>
            </p:sp>
          </p:grpSp>
          <p:grpSp>
            <p:nvGrpSpPr>
              <p:cNvPr id="11" name="组合 10">
                <a:extLst>
                  <a:ext uri="{FF2B5EF4-FFF2-40B4-BE49-F238E27FC236}">
                    <a16:creationId xmlns:a16="http://schemas.microsoft.com/office/drawing/2014/main" id="{2A97508B-A8EB-436F-802B-5153B79787F6}"/>
                  </a:ext>
                </a:extLst>
              </p:cNvPr>
              <p:cNvGrpSpPr/>
              <p:nvPr/>
            </p:nvGrpSpPr>
            <p:grpSpPr>
              <a:xfrm>
                <a:off x="6643" y="3618"/>
                <a:ext cx="3040" cy="6967"/>
                <a:chOff x="13331" y="2760"/>
                <a:chExt cx="3040" cy="6967"/>
              </a:xfrm>
            </p:grpSpPr>
            <p:sp>
              <p:nvSpPr>
                <p:cNvPr id="24" name="圆角矩形 9">
                  <a:extLst>
                    <a:ext uri="{FF2B5EF4-FFF2-40B4-BE49-F238E27FC236}">
                      <a16:creationId xmlns:a16="http://schemas.microsoft.com/office/drawing/2014/main" id="{558CD4E3-E7AD-4870-B247-30A01EDFF475}"/>
                    </a:ext>
                  </a:extLst>
                </p:cNvPr>
                <p:cNvSpPr/>
                <p:nvPr/>
              </p:nvSpPr>
              <p:spPr>
                <a:xfrm>
                  <a:off x="13331" y="2760"/>
                  <a:ext cx="3040" cy="6967"/>
                </a:xfrm>
                <a:prstGeom prst="roundRect">
                  <a:avLst/>
                </a:prstGeom>
                <a:solidFill>
                  <a:srgbClr val="EAEF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C5CB833A-7DA0-4E48-A07C-7E2CE7206995}"/>
                    </a:ext>
                  </a:extLst>
                </p:cNvPr>
                <p:cNvSpPr txBox="1"/>
                <p:nvPr/>
              </p:nvSpPr>
              <p:spPr>
                <a:xfrm>
                  <a:off x="13556" y="3127"/>
                  <a:ext cx="2344" cy="1307"/>
                </a:xfrm>
                <a:prstGeom prst="rect">
                  <a:avLst/>
                </a:prstGeom>
                <a:noFill/>
              </p:spPr>
              <p:txBody>
                <a:bodyPr wrap="square" rtlCol="0">
                  <a:spAutoFit/>
                </a:bodyPr>
                <a:lstStyle/>
                <a:p>
                  <a:r>
                    <a:rPr lang="en-US" altLang="zh-CN" sz="1600">
                      <a:sym typeface="+mn-ea"/>
                    </a:rPr>
                    <a:t>&lt;Bye,1&gt;</a:t>
                  </a:r>
                  <a:endParaRPr lang="en-US" altLang="zh-CN" sz="1600"/>
                </a:p>
                <a:p>
                  <a:r>
                    <a:rPr lang="en-US" altLang="zh-CN" sz="1600"/>
                    <a:t>&lt;Hello,1&gt;</a:t>
                  </a:r>
                </a:p>
                <a:p>
                  <a:r>
                    <a:rPr lang="en-US" altLang="zh-CN" sz="1600"/>
                    <a:t>&lt;World,2&gt;</a:t>
                  </a:r>
                </a:p>
              </p:txBody>
            </p:sp>
            <p:sp>
              <p:nvSpPr>
                <p:cNvPr id="26" name="文本框 25">
                  <a:extLst>
                    <a:ext uri="{FF2B5EF4-FFF2-40B4-BE49-F238E27FC236}">
                      <a16:creationId xmlns:a16="http://schemas.microsoft.com/office/drawing/2014/main" id="{F53C8D3E-5A2C-4091-953E-581C454A40A4}"/>
                    </a:ext>
                  </a:extLst>
                </p:cNvPr>
                <p:cNvSpPr txBox="1"/>
                <p:nvPr/>
              </p:nvSpPr>
              <p:spPr>
                <a:xfrm>
                  <a:off x="13556" y="5384"/>
                  <a:ext cx="2657" cy="1307"/>
                </a:xfrm>
                <a:prstGeom prst="rect">
                  <a:avLst/>
                </a:prstGeom>
                <a:noFill/>
              </p:spPr>
              <p:txBody>
                <a:bodyPr wrap="square" rtlCol="0">
                  <a:spAutoFit/>
                </a:bodyPr>
                <a:lstStyle/>
                <a:p>
                  <a:r>
                    <a:rPr lang="en-US" altLang="zh-CN" sz="1600">
                      <a:sym typeface="+mn-ea"/>
                    </a:rPr>
                    <a:t>&lt;Bye,1&gt;</a:t>
                  </a:r>
                  <a:endParaRPr lang="en-US" altLang="zh-CN" sz="1600"/>
                </a:p>
                <a:p>
                  <a:r>
                    <a:rPr lang="en-US" altLang="zh-CN" sz="1600"/>
                    <a:t>&lt;Hadoop,2&gt;</a:t>
                  </a:r>
                </a:p>
                <a:p>
                  <a:r>
                    <a:rPr lang="en-US" altLang="zh-CN" sz="1600">
                      <a:sym typeface="+mn-ea"/>
                    </a:rPr>
                    <a:t>&lt;Hello,1&gt;</a:t>
                  </a:r>
                </a:p>
              </p:txBody>
            </p:sp>
            <p:sp>
              <p:nvSpPr>
                <p:cNvPr id="27" name="文本框 26">
                  <a:extLst>
                    <a:ext uri="{FF2B5EF4-FFF2-40B4-BE49-F238E27FC236}">
                      <a16:creationId xmlns:a16="http://schemas.microsoft.com/office/drawing/2014/main" id="{EF5B3066-0F37-4049-A5C7-3CE0B8F29CF2}"/>
                    </a:ext>
                  </a:extLst>
                </p:cNvPr>
                <p:cNvSpPr txBox="1"/>
                <p:nvPr/>
              </p:nvSpPr>
              <p:spPr>
                <a:xfrm>
                  <a:off x="13556" y="7641"/>
                  <a:ext cx="2657" cy="1307"/>
                </a:xfrm>
                <a:prstGeom prst="rect">
                  <a:avLst/>
                </a:prstGeom>
                <a:noFill/>
              </p:spPr>
              <p:txBody>
                <a:bodyPr wrap="square" rtlCol="0">
                  <a:spAutoFit/>
                </a:bodyPr>
                <a:lstStyle/>
                <a:p>
                  <a:r>
                    <a:rPr lang="en-US" altLang="zh-CN" sz="1600">
                      <a:sym typeface="+mn-ea"/>
                    </a:rPr>
                    <a:t>&lt;Bye,1&gt;</a:t>
                  </a:r>
                  <a:endParaRPr lang="en-US" altLang="zh-CN" sz="1600"/>
                </a:p>
                <a:p>
                  <a:r>
                    <a:rPr lang="en-US" altLang="zh-CN" sz="1600"/>
                    <a:t>&lt;Hadoop,2&gt;</a:t>
                  </a:r>
                </a:p>
                <a:p>
                  <a:r>
                    <a:rPr lang="en-US" altLang="zh-CN" sz="1600">
                      <a:sym typeface="+mn-ea"/>
                    </a:rPr>
                    <a:t>&lt;Hello,1&gt;</a:t>
                  </a:r>
                </a:p>
              </p:txBody>
            </p:sp>
          </p:grpSp>
          <p:grpSp>
            <p:nvGrpSpPr>
              <p:cNvPr id="12" name="组合 11">
                <a:extLst>
                  <a:ext uri="{FF2B5EF4-FFF2-40B4-BE49-F238E27FC236}">
                    <a16:creationId xmlns:a16="http://schemas.microsoft.com/office/drawing/2014/main" id="{64415D7A-D075-4337-ABDC-52755542F8F6}"/>
                  </a:ext>
                </a:extLst>
              </p:cNvPr>
              <p:cNvGrpSpPr/>
              <p:nvPr/>
            </p:nvGrpSpPr>
            <p:grpSpPr>
              <a:xfrm>
                <a:off x="5032" y="4249"/>
                <a:ext cx="1722" cy="537"/>
                <a:chOff x="11295" y="5323"/>
                <a:chExt cx="1254" cy="537"/>
              </a:xfrm>
            </p:grpSpPr>
            <p:cxnSp>
              <p:nvCxnSpPr>
                <p:cNvPr id="22" name="直接箭头连接符 21">
                  <a:extLst>
                    <a:ext uri="{FF2B5EF4-FFF2-40B4-BE49-F238E27FC236}">
                      <a16:creationId xmlns:a16="http://schemas.microsoft.com/office/drawing/2014/main" id="{CCC4A848-641F-4607-AADA-8A299AC92925}"/>
                    </a:ext>
                  </a:extLst>
                </p:cNvPr>
                <p:cNvCxnSpPr/>
                <p:nvPr/>
              </p:nvCxnSpPr>
              <p:spPr>
                <a:xfrm>
                  <a:off x="11295" y="5860"/>
                  <a:ext cx="117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D7BD70E-6AC3-4AFE-9A31-57E2BDA4DF9B}"/>
                    </a:ext>
                  </a:extLst>
                </p:cNvPr>
                <p:cNvSpPr txBox="1"/>
                <p:nvPr/>
              </p:nvSpPr>
              <p:spPr>
                <a:xfrm>
                  <a:off x="11356" y="5323"/>
                  <a:ext cx="1193" cy="531"/>
                </a:xfrm>
                <a:prstGeom prst="rect">
                  <a:avLst/>
                </a:prstGeom>
                <a:noFill/>
              </p:spPr>
              <p:txBody>
                <a:bodyPr wrap="square" rtlCol="0">
                  <a:spAutoFit/>
                </a:bodyPr>
                <a:lstStyle/>
                <a:p>
                  <a:r>
                    <a:rPr lang="en-US" altLang="zh-CN" sz="1600"/>
                    <a:t>Combine</a:t>
                  </a:r>
                </a:p>
              </p:txBody>
            </p:sp>
          </p:grpSp>
          <p:cxnSp>
            <p:nvCxnSpPr>
              <p:cNvPr id="13" name="直接箭头连接符 12">
                <a:extLst>
                  <a:ext uri="{FF2B5EF4-FFF2-40B4-BE49-F238E27FC236}">
                    <a16:creationId xmlns:a16="http://schemas.microsoft.com/office/drawing/2014/main" id="{7FD6A8F4-D422-40D1-9400-D26E7A7CC17D}"/>
                  </a:ext>
                </a:extLst>
              </p:cNvPr>
              <p:cNvCxnSpPr/>
              <p:nvPr/>
            </p:nvCxnSpPr>
            <p:spPr>
              <a:xfrm>
                <a:off x="5031" y="7056"/>
                <a:ext cx="161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D91D18E-C0F3-4D83-82F7-6F0F59E94DFF}"/>
                  </a:ext>
                </a:extLst>
              </p:cNvPr>
              <p:cNvCxnSpPr/>
              <p:nvPr/>
            </p:nvCxnSpPr>
            <p:spPr>
              <a:xfrm>
                <a:off x="5030" y="9136"/>
                <a:ext cx="161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E18EC387-B24C-4223-BC4D-92162D6B0EB2}"/>
                  </a:ext>
                </a:extLst>
              </p:cNvPr>
              <p:cNvGrpSpPr/>
              <p:nvPr/>
            </p:nvGrpSpPr>
            <p:grpSpPr>
              <a:xfrm>
                <a:off x="9683" y="8655"/>
                <a:ext cx="1612" cy="531"/>
                <a:chOff x="11295" y="5331"/>
                <a:chExt cx="1174" cy="531"/>
              </a:xfrm>
            </p:grpSpPr>
            <p:cxnSp>
              <p:nvCxnSpPr>
                <p:cNvPr id="20" name="直接箭头连接符 19">
                  <a:extLst>
                    <a:ext uri="{FF2B5EF4-FFF2-40B4-BE49-F238E27FC236}">
                      <a16:creationId xmlns:a16="http://schemas.microsoft.com/office/drawing/2014/main" id="{C5DB1A27-FB3F-47C0-A139-14DB06CB47BE}"/>
                    </a:ext>
                  </a:extLst>
                </p:cNvPr>
                <p:cNvCxnSpPr/>
                <p:nvPr/>
              </p:nvCxnSpPr>
              <p:spPr>
                <a:xfrm>
                  <a:off x="11295" y="5860"/>
                  <a:ext cx="117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71294D0F-8B02-4A49-9A1E-21E7BFD678D1}"/>
                    </a:ext>
                  </a:extLst>
                </p:cNvPr>
                <p:cNvSpPr txBox="1"/>
                <p:nvPr/>
              </p:nvSpPr>
              <p:spPr>
                <a:xfrm>
                  <a:off x="11440" y="5331"/>
                  <a:ext cx="1029" cy="531"/>
                </a:xfrm>
                <a:prstGeom prst="rect">
                  <a:avLst/>
                </a:prstGeom>
                <a:noFill/>
              </p:spPr>
              <p:txBody>
                <a:bodyPr wrap="square" rtlCol="0">
                  <a:spAutoFit/>
                </a:bodyPr>
                <a:lstStyle/>
                <a:p>
                  <a:r>
                    <a:rPr lang="en-US" altLang="zh-CN" sz="1600"/>
                    <a:t>Reduce</a:t>
                  </a:r>
                </a:p>
              </p:txBody>
            </p:sp>
          </p:grpSp>
          <p:sp>
            <p:nvSpPr>
              <p:cNvPr id="16" name="圆角矩形 37">
                <a:extLst>
                  <a:ext uri="{FF2B5EF4-FFF2-40B4-BE49-F238E27FC236}">
                    <a16:creationId xmlns:a16="http://schemas.microsoft.com/office/drawing/2014/main" id="{ACD7A8B0-4267-4B89-9F3B-DA88F395F327}"/>
                  </a:ext>
                </a:extLst>
              </p:cNvPr>
              <p:cNvSpPr/>
              <p:nvPr/>
            </p:nvSpPr>
            <p:spPr>
              <a:xfrm>
                <a:off x="11295" y="7469"/>
                <a:ext cx="3657" cy="3116"/>
              </a:xfrm>
              <a:prstGeom prst="roundRect">
                <a:avLst/>
              </a:prstGeom>
              <a:solidFill>
                <a:srgbClr val="EAEF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7AE04DE-BB30-4B61-AF55-A9266F72AEC1}"/>
                  </a:ext>
                </a:extLst>
              </p:cNvPr>
              <p:cNvSpPr txBox="1"/>
              <p:nvPr/>
            </p:nvSpPr>
            <p:spPr>
              <a:xfrm>
                <a:off x="11536" y="8229"/>
                <a:ext cx="2657" cy="1848"/>
              </a:xfrm>
              <a:prstGeom prst="rect">
                <a:avLst/>
              </a:prstGeom>
              <a:noFill/>
            </p:spPr>
            <p:txBody>
              <a:bodyPr wrap="square" rtlCol="0">
                <a:spAutoFit/>
              </a:bodyPr>
              <a:lstStyle/>
              <a:p>
                <a:pPr>
                  <a:lnSpc>
                    <a:spcPct val="110000"/>
                  </a:lnSpc>
                </a:pPr>
                <a:r>
                  <a:rPr lang="en-US" altLang="zh-CN" sz="1600">
                    <a:sym typeface="+mn-ea"/>
                  </a:rPr>
                  <a:t>&lt;Bye,3&gt;</a:t>
                </a:r>
                <a:endParaRPr lang="en-US" altLang="zh-CN" sz="1600"/>
              </a:p>
              <a:p>
                <a:pPr>
                  <a:lnSpc>
                    <a:spcPct val="110000"/>
                  </a:lnSpc>
                </a:pPr>
                <a:r>
                  <a:rPr lang="en-US" altLang="zh-CN" sz="1600"/>
                  <a:t>&lt;Hadoop,</a:t>
                </a:r>
                <a:r>
                  <a:rPr lang="en-US" altLang="zh-CN" sz="1600">
                    <a:sym typeface="+mn-ea"/>
                  </a:rPr>
                  <a:t>4</a:t>
                </a:r>
                <a:r>
                  <a:rPr lang="en-US" altLang="zh-CN" sz="1600"/>
                  <a:t>&gt;</a:t>
                </a:r>
              </a:p>
              <a:p>
                <a:pPr>
                  <a:lnSpc>
                    <a:spcPct val="110000"/>
                  </a:lnSpc>
                </a:pPr>
                <a:r>
                  <a:rPr lang="en-US" altLang="zh-CN" sz="1600">
                    <a:sym typeface="+mn-ea"/>
                  </a:rPr>
                  <a:t>&lt;Hello,3&gt;</a:t>
                </a:r>
              </a:p>
              <a:p>
                <a:pPr>
                  <a:lnSpc>
                    <a:spcPct val="110000"/>
                  </a:lnSpc>
                </a:pPr>
                <a:r>
                  <a:rPr lang="en-US" altLang="zh-CN" sz="1600">
                    <a:sym typeface="+mn-ea"/>
                  </a:rPr>
                  <a:t>&lt;World,2&gt;</a:t>
                </a:r>
              </a:p>
            </p:txBody>
          </p:sp>
          <p:sp>
            <p:nvSpPr>
              <p:cNvPr id="18" name="文本框 17">
                <a:extLst>
                  <a:ext uri="{FF2B5EF4-FFF2-40B4-BE49-F238E27FC236}">
                    <a16:creationId xmlns:a16="http://schemas.microsoft.com/office/drawing/2014/main" id="{EE8603AF-2FDD-4343-9F9A-FB464DB45CCA}"/>
                  </a:ext>
                </a:extLst>
              </p:cNvPr>
              <p:cNvSpPr txBox="1"/>
              <p:nvPr/>
            </p:nvSpPr>
            <p:spPr>
              <a:xfrm>
                <a:off x="6341" y="2456"/>
                <a:ext cx="3644" cy="1161"/>
              </a:xfrm>
              <a:prstGeom prst="rect">
                <a:avLst/>
              </a:prstGeom>
              <a:noFill/>
            </p:spPr>
            <p:txBody>
              <a:bodyPr wrap="none" rtlCol="0">
                <a:spAutoFit/>
              </a:bodyPr>
              <a:lstStyle/>
              <a:p>
                <a:pPr algn="ctr"/>
                <a:r>
                  <a:rPr lang="en-US" altLang="zh-CN" sz="1400"/>
                  <a:t>Map</a:t>
                </a:r>
                <a:r>
                  <a:rPr lang="zh-CN" altLang="en-US" sz="1400"/>
                  <a:t>端</a:t>
                </a:r>
                <a:r>
                  <a:rPr lang="en-US" altLang="zh-CN" sz="1400"/>
                  <a:t>Shuffle</a:t>
                </a:r>
                <a:r>
                  <a:rPr lang="zh-CN" altLang="en-US" sz="1400"/>
                  <a:t>过程中</a:t>
                </a:r>
              </a:p>
              <a:p>
                <a:pPr algn="ctr"/>
                <a:r>
                  <a:rPr lang="zh-CN" altLang="en-US" sz="1400"/>
                  <a:t>使用</a:t>
                </a:r>
                <a:r>
                  <a:rPr lang="en-US" altLang="zh-CN" sz="1400"/>
                  <a:t>Combiner</a:t>
                </a:r>
                <a:r>
                  <a:rPr lang="zh-CN" altLang="en-US" sz="1400"/>
                  <a:t>函数后的输出</a:t>
                </a:r>
              </a:p>
              <a:p>
                <a:pPr algn="ctr"/>
                <a:r>
                  <a:rPr lang="zh-CN" altLang="en-US" sz="1400"/>
                  <a:t>发送给</a:t>
                </a:r>
                <a:r>
                  <a:rPr lang="en-US" altLang="zh-CN" sz="1400"/>
                  <a:t>Reduce</a:t>
                </a:r>
                <a:r>
                  <a:rPr lang="zh-CN" altLang="en-US" sz="1400"/>
                  <a:t>任务</a:t>
                </a:r>
              </a:p>
            </p:txBody>
          </p:sp>
          <p:sp>
            <p:nvSpPr>
              <p:cNvPr id="19" name="文本框 18">
                <a:extLst>
                  <a:ext uri="{FF2B5EF4-FFF2-40B4-BE49-F238E27FC236}">
                    <a16:creationId xmlns:a16="http://schemas.microsoft.com/office/drawing/2014/main" id="{D3833BE7-201D-4041-81B2-69DD97B32C4C}"/>
                  </a:ext>
                </a:extLst>
              </p:cNvPr>
              <p:cNvSpPr txBox="1"/>
              <p:nvPr/>
            </p:nvSpPr>
            <p:spPr>
              <a:xfrm>
                <a:off x="11642" y="6606"/>
                <a:ext cx="2444" cy="580"/>
              </a:xfrm>
              <a:prstGeom prst="rect">
                <a:avLst/>
              </a:prstGeom>
              <a:noFill/>
            </p:spPr>
            <p:txBody>
              <a:bodyPr wrap="none" rtlCol="0">
                <a:spAutoFit/>
              </a:bodyPr>
              <a:lstStyle/>
              <a:p>
                <a:r>
                  <a:rPr lang="en-US" altLang="zh-CN"/>
                  <a:t>Reduce</a:t>
                </a:r>
                <a:r>
                  <a:rPr lang="zh-CN" altLang="en-US"/>
                  <a:t>的输出</a:t>
                </a:r>
                <a:endParaRPr lang="en-US" altLang="zh-CN"/>
              </a:p>
            </p:txBody>
          </p:sp>
        </p:grpSp>
        <p:sp>
          <p:nvSpPr>
            <p:cNvPr id="7" name="文本框 6">
              <a:extLst>
                <a:ext uri="{FF2B5EF4-FFF2-40B4-BE49-F238E27FC236}">
                  <a16:creationId xmlns:a16="http://schemas.microsoft.com/office/drawing/2014/main" id="{8390FA0F-3BB3-47BD-9C11-5F2FF43252CA}"/>
                </a:ext>
              </a:extLst>
            </p:cNvPr>
            <p:cNvSpPr txBox="1"/>
            <p:nvPr/>
          </p:nvSpPr>
          <p:spPr>
            <a:xfrm>
              <a:off x="5824" y="6525"/>
              <a:ext cx="1638" cy="531"/>
            </a:xfrm>
            <a:prstGeom prst="rect">
              <a:avLst/>
            </a:prstGeom>
            <a:noFill/>
          </p:spPr>
          <p:txBody>
            <a:bodyPr wrap="square" rtlCol="0">
              <a:spAutoFit/>
            </a:bodyPr>
            <a:lstStyle/>
            <a:p>
              <a:r>
                <a:rPr lang="en-US" altLang="zh-CN" sz="1600"/>
                <a:t>Combine</a:t>
              </a:r>
            </a:p>
          </p:txBody>
        </p:sp>
        <p:sp>
          <p:nvSpPr>
            <p:cNvPr id="8" name="文本框 7">
              <a:extLst>
                <a:ext uri="{FF2B5EF4-FFF2-40B4-BE49-F238E27FC236}">
                  <a16:creationId xmlns:a16="http://schemas.microsoft.com/office/drawing/2014/main" id="{603A957E-B3A0-45BE-81B6-C016196D391D}"/>
                </a:ext>
              </a:extLst>
            </p:cNvPr>
            <p:cNvSpPr txBox="1"/>
            <p:nvPr/>
          </p:nvSpPr>
          <p:spPr>
            <a:xfrm>
              <a:off x="5838" y="8600"/>
              <a:ext cx="1638" cy="531"/>
            </a:xfrm>
            <a:prstGeom prst="rect">
              <a:avLst/>
            </a:prstGeom>
            <a:noFill/>
          </p:spPr>
          <p:txBody>
            <a:bodyPr wrap="square" rtlCol="0">
              <a:spAutoFit/>
            </a:bodyPr>
            <a:lstStyle/>
            <a:p>
              <a:r>
                <a:rPr lang="en-US" altLang="zh-CN" sz="1600"/>
                <a:t>Combine</a:t>
              </a:r>
            </a:p>
          </p:txBody>
        </p:sp>
      </p:grpSp>
      <p:sp>
        <p:nvSpPr>
          <p:cNvPr id="4" name="灯片编号占位符 3">
            <a:extLst>
              <a:ext uri="{FF2B5EF4-FFF2-40B4-BE49-F238E27FC236}">
                <a16:creationId xmlns:a16="http://schemas.microsoft.com/office/drawing/2014/main" id="{F0D0F24C-2555-874F-8527-A8257DE12A27}"/>
              </a:ext>
            </a:extLst>
          </p:cNvPr>
          <p:cNvSpPr>
            <a:spLocks noGrp="1"/>
          </p:cNvSpPr>
          <p:nvPr>
            <p:ph type="sldNum" sz="quarter" idx="12"/>
          </p:nvPr>
        </p:nvSpPr>
        <p:spPr/>
        <p:txBody>
          <a:bodyPr/>
          <a:lstStyle/>
          <a:p>
            <a:fld id="{B13F0FA4-29F4-4B1D-A16B-0D7169EBD889}" type="slidenum">
              <a:rPr lang="en-US" smtClean="0"/>
              <a:t>55</a:t>
            </a:fld>
            <a:endParaRPr lang="en-US"/>
          </a:p>
        </p:txBody>
      </p:sp>
    </p:spTree>
    <p:extLst>
      <p:ext uri="{BB962C8B-B14F-4D97-AF65-F5344CB8AC3E}">
        <p14:creationId xmlns:p14="http://schemas.microsoft.com/office/powerpoint/2010/main" val="867715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 </a:t>
            </a:r>
            <a:r>
              <a:rPr lang="en-US" altLang="zh-CN" dirty="0" err="1"/>
              <a:t>MapReduce</a:t>
            </a:r>
            <a:r>
              <a:rPr lang="zh-CN" altLang="en-US" dirty="0"/>
              <a:t>案例研究</a:t>
            </a:r>
          </a:p>
        </p:txBody>
      </p:sp>
      <p:sp>
        <p:nvSpPr>
          <p:cNvPr id="4" name="灯片编号占位符 3"/>
          <p:cNvSpPr>
            <a:spLocks noGrp="1"/>
          </p:cNvSpPr>
          <p:nvPr>
            <p:ph type="sldNum" sz="quarter" idx="12"/>
          </p:nvPr>
        </p:nvSpPr>
        <p:spPr/>
        <p:txBody>
          <a:bodyPr/>
          <a:lstStyle/>
          <a:p>
            <a:fld id="{B13F0FA4-29F4-4B1D-A16B-0D7169EBD889}" type="slidenum">
              <a:rPr lang="en-US" smtClean="0"/>
              <a:t>56</a:t>
            </a:fld>
            <a:endParaRPr lang="en-US"/>
          </a:p>
        </p:txBody>
      </p:sp>
      <p:sp>
        <p:nvSpPr>
          <p:cNvPr id="5" name="标题 1"/>
          <p:cNvSpPr txBox="1">
            <a:spLocks/>
          </p:cNvSpPr>
          <p:nvPr/>
        </p:nvSpPr>
        <p:spPr>
          <a:xfrm>
            <a:off x="1328691" y="1279833"/>
            <a:ext cx="106680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baseline="0">
                <a:solidFill>
                  <a:schemeClr val="tx1"/>
                </a:solidFill>
                <a:latin typeface="Arial" panose="020B0604020202020204" pitchFamily="34" charset="0"/>
                <a:ea typeface="微软雅黑" panose="020B0503020204020204" pitchFamily="34" charset="-122"/>
                <a:cs typeface="+mj-cs"/>
              </a:defRPr>
            </a:lvl1pPr>
          </a:lstStyle>
          <a:p>
            <a:r>
              <a:rPr lang="zh-CN" altLang="en-US" sz="2800" dirty="0" smtClean="0"/>
              <a:t>第一个</a:t>
            </a:r>
            <a:r>
              <a:rPr lang="en-US" altLang="zh-CN" sz="2800" dirty="0" smtClean="0"/>
              <a:t>Spark</a:t>
            </a:r>
            <a:r>
              <a:rPr lang="zh-CN" altLang="en-US" sz="2800" dirty="0" smtClean="0"/>
              <a:t>应用程序：</a:t>
            </a:r>
            <a:r>
              <a:rPr lang="en-US" altLang="zh-CN" sz="2800" dirty="0" err="1" smtClean="0"/>
              <a:t>WordCount</a:t>
            </a:r>
            <a:endParaRPr lang="en-US" altLang="zh-CN" sz="2800" dirty="0" smtClean="0"/>
          </a:p>
        </p:txBody>
      </p:sp>
      <p:sp>
        <p:nvSpPr>
          <p:cNvPr id="6" name="矩形 2"/>
          <p:cNvSpPr>
            <a:spLocks noChangeArrowheads="1"/>
          </p:cNvSpPr>
          <p:nvPr/>
        </p:nvSpPr>
        <p:spPr bwMode="auto">
          <a:xfrm>
            <a:off x="1542688" y="2654286"/>
            <a:ext cx="9057250" cy="2308324"/>
          </a:xfrm>
          <a:prstGeom prst="rect">
            <a:avLst/>
          </a:prstGeom>
          <a:solidFill>
            <a:schemeClr val="tx1"/>
          </a:solidFill>
          <a:ln w="9525">
            <a:noFill/>
            <a:miter lim="800000"/>
            <a:headEnd/>
            <a:tailEnd/>
          </a:ln>
        </p:spPr>
        <p:txBody>
          <a:bodyPr wrap="square">
            <a:spAutoFit/>
          </a:bodyPr>
          <a:lstStyle/>
          <a:p>
            <a:r>
              <a:rPr lang="en-US" altLang="zh-CN" sz="2400" dirty="0" err="1">
                <a:solidFill>
                  <a:schemeClr val="bg1"/>
                </a:solidFill>
              </a:rPr>
              <a:t>scala</a:t>
            </a:r>
            <a:r>
              <a:rPr lang="en-US" altLang="zh-CN" sz="2400" dirty="0">
                <a:solidFill>
                  <a:schemeClr val="bg1"/>
                </a:solidFill>
              </a:rPr>
              <a:t>&gt; </a:t>
            </a:r>
            <a:r>
              <a:rPr lang="en-US" altLang="zh-CN" sz="2400" dirty="0" err="1">
                <a:solidFill>
                  <a:schemeClr val="bg1"/>
                </a:solidFill>
              </a:rPr>
              <a:t>val</a:t>
            </a:r>
            <a:r>
              <a:rPr lang="en-US" altLang="zh-CN" sz="2400" dirty="0">
                <a:solidFill>
                  <a:schemeClr val="bg1"/>
                </a:solidFill>
              </a:rPr>
              <a:t> </a:t>
            </a:r>
            <a:r>
              <a:rPr lang="en-US" altLang="zh-CN" sz="2400" dirty="0" err="1">
                <a:solidFill>
                  <a:schemeClr val="bg1"/>
                </a:solidFill>
              </a:rPr>
              <a:t>textFile</a:t>
            </a:r>
            <a:r>
              <a:rPr lang="en-US" altLang="zh-CN" sz="2400" dirty="0">
                <a:solidFill>
                  <a:schemeClr val="bg1"/>
                </a:solidFill>
              </a:rPr>
              <a:t> = </a:t>
            </a:r>
            <a:r>
              <a:rPr lang="en-US" altLang="zh-CN" sz="2400" dirty="0" err="1">
                <a:solidFill>
                  <a:schemeClr val="bg1"/>
                </a:solidFill>
              </a:rPr>
              <a:t>sc.textFile</a:t>
            </a:r>
            <a:r>
              <a:rPr lang="en-US" altLang="zh-CN" sz="2400" dirty="0">
                <a:solidFill>
                  <a:schemeClr val="bg1"/>
                </a:solidFill>
              </a:rPr>
              <a:t>("file:///usr/local/spark/mycode/wordcount/word.txt")</a:t>
            </a:r>
          </a:p>
          <a:p>
            <a:r>
              <a:rPr lang="en-US" altLang="zh-CN" sz="2400" dirty="0" err="1">
                <a:solidFill>
                  <a:schemeClr val="bg1"/>
                </a:solidFill>
              </a:rPr>
              <a:t>scala</a:t>
            </a:r>
            <a:r>
              <a:rPr lang="en-US" altLang="zh-CN" sz="2400" dirty="0">
                <a:solidFill>
                  <a:schemeClr val="bg1"/>
                </a:solidFill>
              </a:rPr>
              <a:t>&gt; </a:t>
            </a:r>
            <a:r>
              <a:rPr lang="en-US" altLang="zh-CN" sz="2400" dirty="0" err="1">
                <a:solidFill>
                  <a:schemeClr val="bg1"/>
                </a:solidFill>
              </a:rPr>
              <a:t>val</a:t>
            </a:r>
            <a:r>
              <a:rPr lang="en-US" altLang="zh-CN" sz="2400" dirty="0">
                <a:solidFill>
                  <a:schemeClr val="bg1"/>
                </a:solidFill>
              </a:rPr>
              <a:t> </a:t>
            </a:r>
            <a:r>
              <a:rPr lang="en-US" altLang="zh-CN" sz="2400" dirty="0" err="1">
                <a:solidFill>
                  <a:schemeClr val="bg1"/>
                </a:solidFill>
              </a:rPr>
              <a:t>wordCount</a:t>
            </a:r>
            <a:r>
              <a:rPr lang="en-US" altLang="zh-CN" sz="2400" dirty="0">
                <a:solidFill>
                  <a:schemeClr val="bg1"/>
                </a:solidFill>
              </a:rPr>
              <a:t> = </a:t>
            </a:r>
            <a:r>
              <a:rPr lang="en-US" altLang="zh-CN" sz="2400" dirty="0" err="1">
                <a:solidFill>
                  <a:srgbClr val="FFFF00"/>
                </a:solidFill>
              </a:rPr>
              <a:t>textFile.flatMap</a:t>
            </a:r>
            <a:r>
              <a:rPr lang="en-US" altLang="zh-CN" sz="2400" dirty="0">
                <a:solidFill>
                  <a:srgbClr val="FFFF00"/>
                </a:solidFill>
              </a:rPr>
              <a:t>(line =&gt; </a:t>
            </a:r>
            <a:r>
              <a:rPr lang="en-US" altLang="zh-CN" sz="2400" dirty="0" err="1">
                <a:solidFill>
                  <a:srgbClr val="FFFF00"/>
                </a:solidFill>
              </a:rPr>
              <a:t>line.split</a:t>
            </a:r>
            <a:r>
              <a:rPr lang="en-US" altLang="zh-CN" sz="2400" dirty="0">
                <a:solidFill>
                  <a:srgbClr val="FFFF00"/>
                </a:solidFill>
              </a:rPr>
              <a:t>(" ")).map(word =&gt; (</a:t>
            </a:r>
            <a:r>
              <a:rPr lang="en-US" altLang="zh-CN" sz="2400" dirty="0" smtClean="0">
                <a:solidFill>
                  <a:srgbClr val="FFFF00"/>
                </a:solidFill>
              </a:rPr>
              <a:t>word, 1</a:t>
            </a:r>
            <a:r>
              <a:rPr lang="en-US" altLang="zh-CN" sz="2400" dirty="0">
                <a:solidFill>
                  <a:srgbClr val="FFFF00"/>
                </a:solidFill>
              </a:rPr>
              <a:t>)).</a:t>
            </a:r>
            <a:r>
              <a:rPr lang="en-US" altLang="zh-CN" sz="2400" dirty="0" err="1">
                <a:solidFill>
                  <a:srgbClr val="FFFF00"/>
                </a:solidFill>
              </a:rPr>
              <a:t>reduceByKey</a:t>
            </a:r>
            <a:r>
              <a:rPr lang="en-US" altLang="zh-CN" sz="2400" dirty="0">
                <a:solidFill>
                  <a:srgbClr val="FFFF00"/>
                </a:solidFill>
              </a:rPr>
              <a:t>((a, b) =&gt; a + b)</a:t>
            </a:r>
          </a:p>
          <a:p>
            <a:r>
              <a:rPr lang="en-US" altLang="zh-CN" sz="2400" dirty="0" err="1">
                <a:solidFill>
                  <a:schemeClr val="bg1"/>
                </a:solidFill>
              </a:rPr>
              <a:t>scala</a:t>
            </a:r>
            <a:r>
              <a:rPr lang="en-US" altLang="zh-CN" sz="2400" dirty="0">
                <a:solidFill>
                  <a:schemeClr val="bg1"/>
                </a:solidFill>
              </a:rPr>
              <a:t>&gt; </a:t>
            </a:r>
            <a:r>
              <a:rPr lang="en-US" altLang="zh-CN" sz="2400" dirty="0" err="1">
                <a:solidFill>
                  <a:schemeClr val="bg1"/>
                </a:solidFill>
              </a:rPr>
              <a:t>wordCount.collect</a:t>
            </a:r>
            <a:r>
              <a:rPr lang="en-US" altLang="zh-CN" sz="2400" dirty="0">
                <a:solidFill>
                  <a:schemeClr val="bg1"/>
                </a:solidFill>
              </a:rPr>
              <a:t>()</a:t>
            </a:r>
          </a:p>
          <a:p>
            <a:r>
              <a:rPr lang="en-US" altLang="zh-CN" sz="2400" dirty="0" err="1">
                <a:solidFill>
                  <a:schemeClr val="bg1"/>
                </a:solidFill>
              </a:rPr>
              <a:t>scala</a:t>
            </a:r>
            <a:r>
              <a:rPr lang="en-US" altLang="zh-CN" sz="2400" dirty="0">
                <a:solidFill>
                  <a:schemeClr val="bg1"/>
                </a:solidFill>
              </a:rPr>
              <a:t>&gt; </a:t>
            </a:r>
            <a:r>
              <a:rPr lang="en-US" altLang="zh-CN" sz="2400" dirty="0" err="1">
                <a:solidFill>
                  <a:schemeClr val="bg1"/>
                </a:solidFill>
              </a:rPr>
              <a:t>wordCount.foreach</a:t>
            </a:r>
            <a:r>
              <a:rPr lang="en-US" altLang="zh-CN" sz="2400" dirty="0">
                <a:solidFill>
                  <a:schemeClr val="bg1"/>
                </a:solidFill>
              </a:rPr>
              <a:t>(</a:t>
            </a:r>
            <a:r>
              <a:rPr lang="en-US" altLang="zh-CN" sz="2400" dirty="0" err="1">
                <a:solidFill>
                  <a:schemeClr val="bg1"/>
                </a:solidFill>
              </a:rPr>
              <a:t>println</a:t>
            </a:r>
            <a:r>
              <a:rPr lang="en-US" altLang="zh-CN" sz="2400" dirty="0">
                <a:solidFill>
                  <a:schemeClr val="bg1"/>
                </a:solidFill>
              </a:rPr>
              <a:t>)</a:t>
            </a:r>
          </a:p>
        </p:txBody>
      </p:sp>
      <p:sp>
        <p:nvSpPr>
          <p:cNvPr id="7" name="TextBox 3"/>
          <p:cNvSpPr txBox="1">
            <a:spLocks noChangeArrowheads="1"/>
          </p:cNvSpPr>
          <p:nvPr/>
        </p:nvSpPr>
        <p:spPr bwMode="auto">
          <a:xfrm>
            <a:off x="1328691" y="2091640"/>
            <a:ext cx="4132863" cy="400110"/>
          </a:xfrm>
          <a:prstGeom prst="rect">
            <a:avLst/>
          </a:prstGeom>
          <a:noFill/>
          <a:ln w="9525">
            <a:noFill/>
            <a:miter lim="800000"/>
            <a:headEnd/>
            <a:tailEnd/>
          </a:ln>
        </p:spPr>
        <p:txBody>
          <a:bodyPr wrap="none">
            <a:spAutoFit/>
          </a:bodyPr>
          <a:lstStyle/>
          <a:p>
            <a:r>
              <a:rPr lang="zh-CN" altLang="en-US" sz="2000" dirty="0"/>
              <a:t>（</a:t>
            </a:r>
            <a:r>
              <a:rPr lang="en-US" altLang="zh-CN" sz="2000" dirty="0"/>
              <a:t>1</a:t>
            </a:r>
            <a:r>
              <a:rPr lang="zh-CN" altLang="en-US" sz="2000" dirty="0"/>
              <a:t>）在</a:t>
            </a:r>
            <a:r>
              <a:rPr lang="en-US" altLang="zh-CN" sz="2000" dirty="0"/>
              <a:t>spark-shell</a:t>
            </a:r>
            <a:r>
              <a:rPr lang="zh-CN" altLang="en-US" sz="2000" dirty="0"/>
              <a:t>中执行词频统计</a:t>
            </a:r>
          </a:p>
        </p:txBody>
      </p:sp>
    </p:spTree>
    <p:extLst>
      <p:ext uri="{BB962C8B-B14F-4D97-AF65-F5344CB8AC3E}">
        <p14:creationId xmlns:p14="http://schemas.microsoft.com/office/powerpoint/2010/main" val="3086378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57</a:t>
            </a:fld>
            <a:endParaRPr lang="en-US"/>
          </a:p>
        </p:txBody>
      </p:sp>
      <p:sp>
        <p:nvSpPr>
          <p:cNvPr id="5" name="TextBox 2"/>
          <p:cNvSpPr txBox="1">
            <a:spLocks noChangeArrowheads="1"/>
          </p:cNvSpPr>
          <p:nvPr/>
        </p:nvSpPr>
        <p:spPr bwMode="auto">
          <a:xfrm>
            <a:off x="1334610" y="1780380"/>
            <a:ext cx="4006850" cy="369888"/>
          </a:xfrm>
          <a:prstGeom prst="rect">
            <a:avLst/>
          </a:prstGeom>
          <a:noFill/>
          <a:ln w="9525">
            <a:noFill/>
            <a:miter lim="800000"/>
            <a:headEnd/>
            <a:tailEnd/>
          </a:ln>
        </p:spPr>
        <p:txBody>
          <a:bodyPr wrap="none">
            <a:spAutoFit/>
          </a:bodyPr>
          <a:lstStyle/>
          <a:p>
            <a:r>
              <a:rPr lang="zh-CN" altLang="en-US" dirty="0"/>
              <a:t>（</a:t>
            </a:r>
            <a:r>
              <a:rPr lang="en-US" altLang="zh-CN" dirty="0"/>
              <a:t>2</a:t>
            </a:r>
            <a:r>
              <a:rPr lang="zh-CN" altLang="en-US" dirty="0"/>
              <a:t>）编写独立应用程序执行词频统计</a:t>
            </a:r>
          </a:p>
        </p:txBody>
      </p:sp>
      <p:sp>
        <p:nvSpPr>
          <p:cNvPr id="7" name="矩形 5"/>
          <p:cNvSpPr>
            <a:spLocks noChangeArrowheads="1"/>
          </p:cNvSpPr>
          <p:nvPr/>
        </p:nvSpPr>
        <p:spPr bwMode="auto">
          <a:xfrm>
            <a:off x="1620914" y="2309441"/>
            <a:ext cx="9414029" cy="3970338"/>
          </a:xfrm>
          <a:prstGeom prst="rect">
            <a:avLst/>
          </a:prstGeom>
          <a:solidFill>
            <a:schemeClr val="tx1"/>
          </a:solidFill>
          <a:ln w="9525">
            <a:noFill/>
            <a:miter lim="800000"/>
            <a:headEnd/>
            <a:tailEnd/>
          </a:ln>
        </p:spPr>
        <p:txBody>
          <a:bodyPr wrap="square">
            <a:spAutoFit/>
          </a:bodyPr>
          <a:lstStyle/>
          <a:p>
            <a:r>
              <a:rPr lang="en-US" altLang="zh-CN" dirty="0">
                <a:solidFill>
                  <a:schemeClr val="bg1"/>
                </a:solidFill>
              </a:rPr>
              <a:t>import </a:t>
            </a:r>
            <a:r>
              <a:rPr lang="en-US" altLang="zh-CN" dirty="0" err="1">
                <a:solidFill>
                  <a:schemeClr val="bg1"/>
                </a:solidFill>
              </a:rPr>
              <a:t>org.apache.spark.SparkContext</a:t>
            </a:r>
            <a:endParaRPr lang="en-US" altLang="zh-CN" dirty="0">
              <a:solidFill>
                <a:schemeClr val="bg1"/>
              </a:solidFill>
            </a:endParaRPr>
          </a:p>
          <a:p>
            <a:r>
              <a:rPr lang="en-US" altLang="zh-CN" dirty="0">
                <a:solidFill>
                  <a:schemeClr val="bg1"/>
                </a:solidFill>
              </a:rPr>
              <a:t>import </a:t>
            </a:r>
            <a:r>
              <a:rPr lang="en-US" altLang="zh-CN" dirty="0" err="1">
                <a:solidFill>
                  <a:schemeClr val="bg1"/>
                </a:solidFill>
              </a:rPr>
              <a:t>org.apache.spark.SparkContext</a:t>
            </a:r>
            <a:r>
              <a:rPr lang="en-US" altLang="zh-CN" dirty="0">
                <a:solidFill>
                  <a:schemeClr val="bg1"/>
                </a:solidFill>
              </a:rPr>
              <a:t>._</a:t>
            </a:r>
          </a:p>
          <a:p>
            <a:r>
              <a:rPr lang="en-US" altLang="zh-CN" dirty="0">
                <a:solidFill>
                  <a:schemeClr val="bg1"/>
                </a:solidFill>
              </a:rPr>
              <a:t>import </a:t>
            </a:r>
            <a:r>
              <a:rPr lang="en-US" altLang="zh-CN" dirty="0" err="1">
                <a:solidFill>
                  <a:schemeClr val="bg1"/>
                </a:solidFill>
              </a:rPr>
              <a:t>org.apache.spark.SparkConf</a:t>
            </a:r>
            <a:endParaRPr lang="en-US" altLang="zh-CN" dirty="0">
              <a:solidFill>
                <a:schemeClr val="bg1"/>
              </a:solidFill>
            </a:endParaRPr>
          </a:p>
          <a:p>
            <a:r>
              <a:rPr lang="en-US" altLang="zh-CN" dirty="0">
                <a:solidFill>
                  <a:schemeClr val="bg1"/>
                </a:solidFill>
              </a:rPr>
              <a:t>object </a:t>
            </a:r>
            <a:r>
              <a:rPr lang="en-US" altLang="zh-CN" dirty="0" err="1">
                <a:solidFill>
                  <a:schemeClr val="bg1"/>
                </a:solidFill>
              </a:rPr>
              <a:t>WordCount</a:t>
            </a:r>
            <a:r>
              <a:rPr lang="en-US" altLang="zh-CN" dirty="0">
                <a:solidFill>
                  <a:schemeClr val="bg1"/>
                </a:solidFill>
              </a:rPr>
              <a:t> {</a:t>
            </a:r>
          </a:p>
          <a:p>
            <a:r>
              <a:rPr lang="en-US" altLang="zh-CN" dirty="0">
                <a:solidFill>
                  <a:schemeClr val="bg1"/>
                </a:solidFill>
              </a:rPr>
              <a:t>    def main(</a:t>
            </a:r>
            <a:r>
              <a:rPr lang="en-US" altLang="zh-CN" dirty="0" err="1">
                <a:solidFill>
                  <a:schemeClr val="bg1"/>
                </a:solidFill>
              </a:rPr>
              <a:t>args</a:t>
            </a:r>
            <a:r>
              <a:rPr lang="en-US" altLang="zh-CN" dirty="0">
                <a:solidFill>
                  <a:schemeClr val="bg1"/>
                </a:solidFill>
              </a:rPr>
              <a:t>: Array[String]) {</a:t>
            </a:r>
          </a:p>
          <a:p>
            <a:r>
              <a:rPr lang="en-US" altLang="zh-CN" dirty="0">
                <a:solidFill>
                  <a:schemeClr val="bg1"/>
                </a:solidFill>
              </a:rPr>
              <a:t>        </a:t>
            </a:r>
            <a:r>
              <a:rPr lang="en-US" altLang="zh-CN" dirty="0" err="1">
                <a:solidFill>
                  <a:schemeClr val="bg1"/>
                </a:solidFill>
              </a:rPr>
              <a:t>val</a:t>
            </a:r>
            <a:r>
              <a:rPr lang="en-US" altLang="zh-CN" dirty="0">
                <a:solidFill>
                  <a:schemeClr val="bg1"/>
                </a:solidFill>
              </a:rPr>
              <a:t> </a:t>
            </a:r>
            <a:r>
              <a:rPr lang="en-US" altLang="zh-CN" dirty="0" err="1">
                <a:solidFill>
                  <a:schemeClr val="bg1"/>
                </a:solidFill>
              </a:rPr>
              <a:t>inputFile</a:t>
            </a:r>
            <a:r>
              <a:rPr lang="en-US" altLang="zh-CN" dirty="0">
                <a:solidFill>
                  <a:schemeClr val="bg1"/>
                </a:solidFill>
              </a:rPr>
              <a:t> =  "file:///usr/local/spark/mycode/wordcount/word.txt"</a:t>
            </a:r>
          </a:p>
          <a:p>
            <a:r>
              <a:rPr lang="en-US" altLang="zh-CN" dirty="0">
                <a:solidFill>
                  <a:schemeClr val="bg1"/>
                </a:solidFill>
              </a:rPr>
              <a:t>        </a:t>
            </a:r>
            <a:r>
              <a:rPr lang="en-US" altLang="zh-CN" dirty="0" err="1">
                <a:solidFill>
                  <a:schemeClr val="bg1"/>
                </a:solidFill>
              </a:rPr>
              <a:t>val</a:t>
            </a:r>
            <a:r>
              <a:rPr lang="en-US" altLang="zh-CN" dirty="0">
                <a:solidFill>
                  <a:schemeClr val="bg1"/>
                </a:solidFill>
              </a:rPr>
              <a:t> conf = new </a:t>
            </a:r>
            <a:r>
              <a:rPr lang="en-US" altLang="zh-CN" dirty="0" err="1">
                <a:solidFill>
                  <a:schemeClr val="bg1"/>
                </a:solidFill>
              </a:rPr>
              <a:t>SparkConf</a:t>
            </a:r>
            <a:r>
              <a:rPr lang="en-US" altLang="zh-CN" dirty="0">
                <a:solidFill>
                  <a:schemeClr val="bg1"/>
                </a:solidFill>
              </a:rPr>
              <a:t>().</a:t>
            </a:r>
            <a:r>
              <a:rPr lang="en-US" altLang="zh-CN" dirty="0" err="1">
                <a:solidFill>
                  <a:schemeClr val="bg1"/>
                </a:solidFill>
              </a:rPr>
              <a:t>setAppName</a:t>
            </a:r>
            <a:r>
              <a:rPr lang="en-US" altLang="zh-CN" dirty="0">
                <a:solidFill>
                  <a:schemeClr val="bg1"/>
                </a:solidFill>
              </a:rPr>
              <a:t>("</a:t>
            </a:r>
            <a:r>
              <a:rPr lang="en-US" altLang="zh-CN" dirty="0" err="1">
                <a:solidFill>
                  <a:schemeClr val="bg1"/>
                </a:solidFill>
              </a:rPr>
              <a:t>WordCount</a:t>
            </a:r>
            <a:r>
              <a:rPr lang="en-US" altLang="zh-CN" dirty="0">
                <a:solidFill>
                  <a:schemeClr val="bg1"/>
                </a:solidFill>
              </a:rPr>
              <a:t>"). </a:t>
            </a:r>
            <a:r>
              <a:rPr lang="en-US" altLang="zh-CN" dirty="0" err="1">
                <a:solidFill>
                  <a:schemeClr val="bg1"/>
                </a:solidFill>
              </a:rPr>
              <a:t>setMaster</a:t>
            </a:r>
            <a:r>
              <a:rPr lang="en-US" altLang="zh-CN" dirty="0">
                <a:solidFill>
                  <a:schemeClr val="bg1"/>
                </a:solidFill>
              </a:rPr>
              <a:t>("local[2]")</a:t>
            </a:r>
          </a:p>
          <a:p>
            <a:r>
              <a:rPr lang="en-US" altLang="zh-CN" dirty="0">
                <a:solidFill>
                  <a:schemeClr val="bg1"/>
                </a:solidFill>
              </a:rPr>
              <a:t>        </a:t>
            </a:r>
            <a:r>
              <a:rPr lang="en-US" altLang="zh-CN" dirty="0" err="1">
                <a:solidFill>
                  <a:schemeClr val="bg1"/>
                </a:solidFill>
              </a:rPr>
              <a:t>val</a:t>
            </a:r>
            <a:r>
              <a:rPr lang="en-US" altLang="zh-CN" dirty="0">
                <a:solidFill>
                  <a:schemeClr val="bg1"/>
                </a:solidFill>
              </a:rPr>
              <a:t> sc = new </a:t>
            </a:r>
            <a:r>
              <a:rPr lang="en-US" altLang="zh-CN" dirty="0" err="1">
                <a:solidFill>
                  <a:schemeClr val="bg1"/>
                </a:solidFill>
              </a:rPr>
              <a:t>SparkContext</a:t>
            </a:r>
            <a:r>
              <a:rPr lang="en-US" altLang="zh-CN" dirty="0">
                <a:solidFill>
                  <a:schemeClr val="bg1"/>
                </a:solidFill>
              </a:rPr>
              <a:t>(conf)</a:t>
            </a:r>
          </a:p>
          <a:p>
            <a:r>
              <a:rPr lang="en-US" altLang="zh-CN" dirty="0">
                <a:solidFill>
                  <a:schemeClr val="bg1"/>
                </a:solidFill>
              </a:rPr>
              <a:t>                </a:t>
            </a:r>
            <a:r>
              <a:rPr lang="en-US" altLang="zh-CN" dirty="0" err="1">
                <a:solidFill>
                  <a:schemeClr val="bg1"/>
                </a:solidFill>
              </a:rPr>
              <a:t>val</a:t>
            </a:r>
            <a:r>
              <a:rPr lang="en-US" altLang="zh-CN" dirty="0">
                <a:solidFill>
                  <a:schemeClr val="bg1"/>
                </a:solidFill>
              </a:rPr>
              <a:t> </a:t>
            </a:r>
            <a:r>
              <a:rPr lang="en-US" altLang="zh-CN" dirty="0" err="1">
                <a:solidFill>
                  <a:schemeClr val="bg1"/>
                </a:solidFill>
              </a:rPr>
              <a:t>textFile</a:t>
            </a:r>
            <a:r>
              <a:rPr lang="en-US" altLang="zh-CN" dirty="0">
                <a:solidFill>
                  <a:schemeClr val="bg1"/>
                </a:solidFill>
              </a:rPr>
              <a:t> = </a:t>
            </a:r>
            <a:r>
              <a:rPr lang="en-US" altLang="zh-CN" dirty="0" err="1">
                <a:solidFill>
                  <a:schemeClr val="bg1"/>
                </a:solidFill>
              </a:rPr>
              <a:t>sc.textFile</a:t>
            </a:r>
            <a:r>
              <a:rPr lang="en-US" altLang="zh-CN" dirty="0">
                <a:solidFill>
                  <a:schemeClr val="bg1"/>
                </a:solidFill>
              </a:rPr>
              <a:t>(</a:t>
            </a:r>
            <a:r>
              <a:rPr lang="en-US" altLang="zh-CN" dirty="0" err="1">
                <a:solidFill>
                  <a:schemeClr val="bg1"/>
                </a:solidFill>
              </a:rPr>
              <a:t>inputFile</a:t>
            </a:r>
            <a:r>
              <a:rPr lang="en-US" altLang="zh-CN" dirty="0">
                <a:solidFill>
                  <a:schemeClr val="bg1"/>
                </a:solidFill>
              </a:rPr>
              <a:t>)</a:t>
            </a:r>
          </a:p>
          <a:p>
            <a:r>
              <a:rPr lang="en-US" altLang="zh-CN" dirty="0">
                <a:solidFill>
                  <a:schemeClr val="bg1"/>
                </a:solidFill>
              </a:rPr>
              <a:t>                </a:t>
            </a:r>
            <a:r>
              <a:rPr lang="en-US" altLang="zh-CN" dirty="0" err="1">
                <a:solidFill>
                  <a:schemeClr val="bg1"/>
                </a:solidFill>
              </a:rPr>
              <a:t>val</a:t>
            </a:r>
            <a:r>
              <a:rPr lang="en-US" altLang="zh-CN" dirty="0">
                <a:solidFill>
                  <a:schemeClr val="bg1"/>
                </a:solidFill>
              </a:rPr>
              <a:t> </a:t>
            </a:r>
            <a:r>
              <a:rPr lang="en-US" altLang="zh-CN" dirty="0" err="1">
                <a:solidFill>
                  <a:schemeClr val="bg1"/>
                </a:solidFill>
              </a:rPr>
              <a:t>wordCount</a:t>
            </a:r>
            <a:r>
              <a:rPr lang="en-US" altLang="zh-CN" dirty="0">
                <a:solidFill>
                  <a:schemeClr val="bg1"/>
                </a:solidFill>
              </a:rPr>
              <a:t> = </a:t>
            </a:r>
            <a:r>
              <a:rPr lang="en-US" altLang="zh-CN" dirty="0" err="1">
                <a:solidFill>
                  <a:schemeClr val="bg1"/>
                </a:solidFill>
              </a:rPr>
              <a:t>textFile.flatMap</a:t>
            </a:r>
            <a:r>
              <a:rPr lang="en-US" altLang="zh-CN" dirty="0">
                <a:solidFill>
                  <a:schemeClr val="bg1"/>
                </a:solidFill>
              </a:rPr>
              <a:t>(line =&gt; </a:t>
            </a:r>
            <a:r>
              <a:rPr lang="en-US" altLang="zh-CN" dirty="0" err="1">
                <a:solidFill>
                  <a:schemeClr val="bg1"/>
                </a:solidFill>
              </a:rPr>
              <a:t>line.split</a:t>
            </a:r>
            <a:r>
              <a:rPr lang="en-US" altLang="zh-CN" dirty="0">
                <a:solidFill>
                  <a:schemeClr val="bg1"/>
                </a:solidFill>
              </a:rPr>
              <a:t>(" ")).map(word =&gt; (word, 1)).</a:t>
            </a:r>
            <a:r>
              <a:rPr lang="en-US" altLang="zh-CN" dirty="0" err="1">
                <a:solidFill>
                  <a:schemeClr val="bg1"/>
                </a:solidFill>
              </a:rPr>
              <a:t>reduceByKey</a:t>
            </a:r>
            <a:r>
              <a:rPr lang="en-US" altLang="zh-CN" dirty="0">
                <a:solidFill>
                  <a:schemeClr val="bg1"/>
                </a:solidFill>
              </a:rPr>
              <a:t>((a, b) =&gt; a + b)</a:t>
            </a:r>
          </a:p>
          <a:p>
            <a:r>
              <a:rPr lang="en-US" altLang="zh-CN" dirty="0">
                <a:solidFill>
                  <a:schemeClr val="bg1"/>
                </a:solidFill>
              </a:rPr>
              <a:t>                </a:t>
            </a:r>
            <a:r>
              <a:rPr lang="en-US" altLang="zh-CN" dirty="0" err="1">
                <a:solidFill>
                  <a:schemeClr val="bg1"/>
                </a:solidFill>
              </a:rPr>
              <a:t>wordCount.foreach</a:t>
            </a:r>
            <a:r>
              <a:rPr lang="en-US" altLang="zh-CN" dirty="0">
                <a:solidFill>
                  <a:schemeClr val="bg1"/>
                </a:solidFill>
              </a:rPr>
              <a:t>(</a:t>
            </a:r>
            <a:r>
              <a:rPr lang="en-US" altLang="zh-CN" dirty="0" err="1">
                <a:solidFill>
                  <a:schemeClr val="bg1"/>
                </a:solidFill>
              </a:rPr>
              <a:t>println</a:t>
            </a:r>
            <a:r>
              <a:rPr lang="en-US" altLang="zh-CN" dirty="0">
                <a:solidFill>
                  <a:schemeClr val="bg1"/>
                </a:solidFill>
              </a:rPr>
              <a:t>)       </a:t>
            </a:r>
          </a:p>
          <a:p>
            <a:r>
              <a:rPr lang="en-US" altLang="zh-CN" dirty="0">
                <a:solidFill>
                  <a:schemeClr val="bg1"/>
                </a:solidFill>
              </a:rPr>
              <a:t>    }</a:t>
            </a:r>
          </a:p>
          <a:p>
            <a:r>
              <a:rPr lang="en-US" altLang="zh-CN" dirty="0">
                <a:solidFill>
                  <a:schemeClr val="bg1"/>
                </a:solidFill>
              </a:rPr>
              <a:t>}</a:t>
            </a:r>
            <a:endParaRPr lang="zh-CN" altLang="en-US" dirty="0">
              <a:solidFill>
                <a:schemeClr val="bg1"/>
              </a:solidFill>
            </a:endParaRPr>
          </a:p>
        </p:txBody>
      </p:sp>
      <p:sp>
        <p:nvSpPr>
          <p:cNvPr id="8" name="标题 1"/>
          <p:cNvSpPr>
            <a:spLocks noGrp="1"/>
          </p:cNvSpPr>
          <p:nvPr>
            <p:ph type="title"/>
          </p:nvPr>
        </p:nvSpPr>
        <p:spPr>
          <a:xfrm>
            <a:off x="680483" y="136525"/>
            <a:ext cx="10930269" cy="841669"/>
          </a:xfrm>
        </p:spPr>
        <p:txBody>
          <a:bodyPr/>
          <a:lstStyle/>
          <a:p>
            <a:r>
              <a:rPr lang="en-US" altLang="zh-CN" dirty="0"/>
              <a:t>4.3 </a:t>
            </a:r>
            <a:r>
              <a:rPr lang="en-US" altLang="zh-CN" dirty="0" err="1"/>
              <a:t>MapReduce</a:t>
            </a:r>
            <a:r>
              <a:rPr lang="zh-CN" altLang="en-US" dirty="0"/>
              <a:t>案例研究</a:t>
            </a:r>
          </a:p>
        </p:txBody>
      </p:sp>
      <p:sp>
        <p:nvSpPr>
          <p:cNvPr id="9" name="标题 1"/>
          <p:cNvSpPr txBox="1">
            <a:spLocks/>
          </p:cNvSpPr>
          <p:nvPr/>
        </p:nvSpPr>
        <p:spPr>
          <a:xfrm>
            <a:off x="942752" y="865980"/>
            <a:ext cx="106680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baseline="0">
                <a:solidFill>
                  <a:schemeClr val="tx1"/>
                </a:solidFill>
                <a:latin typeface="Arial" panose="020B0604020202020204" pitchFamily="34" charset="0"/>
                <a:ea typeface="微软雅黑" panose="020B0503020204020204" pitchFamily="34" charset="-122"/>
                <a:cs typeface="+mj-cs"/>
              </a:defRPr>
            </a:lvl1pPr>
          </a:lstStyle>
          <a:p>
            <a:r>
              <a:rPr lang="zh-CN" altLang="en-US" sz="2800" dirty="0" smtClean="0"/>
              <a:t>第一个</a:t>
            </a:r>
            <a:r>
              <a:rPr lang="en-US" altLang="zh-CN" sz="2800" dirty="0" smtClean="0"/>
              <a:t>Spark</a:t>
            </a:r>
            <a:r>
              <a:rPr lang="zh-CN" altLang="en-US" sz="2800" dirty="0" smtClean="0"/>
              <a:t>应用程序：</a:t>
            </a:r>
            <a:r>
              <a:rPr lang="en-US" altLang="zh-CN" sz="2800" dirty="0" err="1" smtClean="0"/>
              <a:t>WordCount</a:t>
            </a:r>
            <a:endParaRPr lang="en-US" altLang="zh-CN" sz="2800" dirty="0" smtClean="0"/>
          </a:p>
        </p:txBody>
      </p:sp>
    </p:spTree>
    <p:extLst>
      <p:ext uri="{BB962C8B-B14F-4D97-AF65-F5344CB8AC3E}">
        <p14:creationId xmlns:p14="http://schemas.microsoft.com/office/powerpoint/2010/main" val="29439963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C4726-3344-4FDF-934A-658D936A8467}"/>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A6E4B417-B095-4BDF-80CC-E0734D97437C}"/>
              </a:ext>
            </a:extLst>
          </p:cNvPr>
          <p:cNvSpPr>
            <a:spLocks noGrp="1"/>
          </p:cNvSpPr>
          <p:nvPr>
            <p:ph idx="1"/>
          </p:nvPr>
        </p:nvSpPr>
        <p:spPr/>
        <p:txBody>
          <a:bodyPr/>
          <a:lstStyle/>
          <a:p>
            <a:r>
              <a:rPr lang="en-US" altLang="zh-CN" dirty="0"/>
              <a:t>PageRank</a:t>
            </a:r>
            <a:r>
              <a:rPr lang="zh-CN" altLang="en-US" dirty="0"/>
              <a:t>程序分析</a:t>
            </a:r>
            <a:endParaRPr lang="en-US" altLang="zh-CN" dirty="0"/>
          </a:p>
          <a:p>
            <a:pPr lvl="1"/>
            <a:r>
              <a:rPr lang="en-US" altLang="zh-CN" dirty="0"/>
              <a:t>PageRank</a:t>
            </a:r>
            <a:r>
              <a:rPr lang="zh-CN" altLang="en-US" dirty="0"/>
              <a:t>（网页排名）是</a:t>
            </a:r>
            <a:r>
              <a:rPr lang="en-US" altLang="zh-CN" dirty="0"/>
              <a:t>Google</a:t>
            </a:r>
            <a:r>
              <a:rPr lang="zh-CN" altLang="en-US" dirty="0"/>
              <a:t>创始人拉里</a:t>
            </a:r>
            <a:r>
              <a:rPr lang="en-US" altLang="zh-CN" dirty="0">
                <a:latin typeface="Calibri" panose="020F0502020204030204" pitchFamily="34" charset="0"/>
                <a:cs typeface="Calibri" panose="020F0502020204030204" pitchFamily="34" charset="0"/>
              </a:rPr>
              <a:t>•</a:t>
            </a:r>
            <a:r>
              <a:rPr lang="zh-CN" altLang="en-US" dirty="0"/>
              <a:t>佩奇和谢尔盖</a:t>
            </a:r>
            <a:r>
              <a:rPr lang="en-US" altLang="zh-CN" dirty="0">
                <a:latin typeface="Calibri" panose="020F0502020204030204" pitchFamily="34" charset="0"/>
                <a:cs typeface="Calibri" panose="020F0502020204030204" pitchFamily="34" charset="0"/>
              </a:rPr>
              <a:t>•</a:t>
            </a:r>
            <a:r>
              <a:rPr lang="zh-CN" altLang="en-US" dirty="0"/>
              <a:t>布林于</a:t>
            </a:r>
            <a:r>
              <a:rPr lang="en-US" altLang="zh-CN" dirty="0"/>
              <a:t>20</a:t>
            </a:r>
            <a:r>
              <a:rPr lang="zh-CN" altLang="en-US" dirty="0"/>
              <a:t>世界</a:t>
            </a:r>
            <a:r>
              <a:rPr lang="en-US" altLang="zh-CN" dirty="0"/>
              <a:t>90</a:t>
            </a:r>
            <a:r>
              <a:rPr lang="zh-CN" altLang="en-US" dirty="0"/>
              <a:t>年代末发明用来标识网页等级</a:t>
            </a:r>
            <a:r>
              <a:rPr lang="en-US" altLang="zh-CN" dirty="0"/>
              <a:t>/</a:t>
            </a:r>
            <a:r>
              <a:rPr lang="zh-CN" altLang="en-US" dirty="0"/>
              <a:t>重要性的一种方法，被</a:t>
            </a:r>
            <a:r>
              <a:rPr lang="en-US" altLang="zh-CN" dirty="0"/>
              <a:t>Google</a:t>
            </a:r>
            <a:r>
              <a:rPr lang="zh-CN" altLang="en-US" dirty="0"/>
              <a:t>用作评价网站好坏的唯一标准</a:t>
            </a:r>
            <a:endParaRPr lang="en-US" altLang="zh-CN" dirty="0"/>
          </a:p>
          <a:p>
            <a:pPr lvl="1"/>
            <a:r>
              <a:rPr lang="en-US" altLang="zh-CN" dirty="0"/>
              <a:t>Google</a:t>
            </a:r>
            <a:r>
              <a:rPr lang="zh-CN" altLang="en-US" dirty="0"/>
              <a:t>通过</a:t>
            </a:r>
            <a:r>
              <a:rPr lang="en-US" altLang="zh-CN" dirty="0"/>
              <a:t>PageRank</a:t>
            </a:r>
            <a:r>
              <a:rPr lang="zh-CN" altLang="en-US" dirty="0"/>
              <a:t>来调整结果，使那些更具</a:t>
            </a:r>
            <a:r>
              <a:rPr lang="zh-CN" altLang="en-US" dirty="0">
                <a:latin typeface="Arial" panose="020B0604020202020204" pitchFamily="34" charset="0"/>
              </a:rPr>
              <a:t>“</a:t>
            </a:r>
            <a:r>
              <a:rPr lang="zh-CN" altLang="en-US" dirty="0"/>
              <a:t>等级</a:t>
            </a:r>
            <a:r>
              <a:rPr lang="en-US" altLang="zh-CN" dirty="0"/>
              <a:t>/</a:t>
            </a:r>
            <a:r>
              <a:rPr lang="zh-CN" altLang="en-US" dirty="0"/>
              <a:t>重要性</a:t>
            </a:r>
            <a:r>
              <a:rPr lang="zh-CN" altLang="en-US" dirty="0">
                <a:latin typeface="Arial" panose="020B0604020202020204" pitchFamily="34" charset="0"/>
              </a:rPr>
              <a:t>”</a:t>
            </a:r>
            <a:r>
              <a:rPr lang="zh-CN" altLang="en-US" dirty="0"/>
              <a:t>的网页在搜索结果中的排名获得提升，从而提高搜索结果的相关性和质量。</a:t>
            </a:r>
            <a:r>
              <a:rPr lang="zh-CN" altLang="en-US" b="1" dirty="0">
                <a:solidFill>
                  <a:srgbClr val="FF0000"/>
                </a:solidFill>
              </a:rPr>
              <a:t>该算法的基本思想是被大量高质量网页引用（链接）的网页也是高质量网页。</a:t>
            </a:r>
          </a:p>
          <a:p>
            <a:pPr lvl="1"/>
            <a:endParaRPr lang="en-US" dirty="0"/>
          </a:p>
        </p:txBody>
      </p:sp>
      <p:sp>
        <p:nvSpPr>
          <p:cNvPr id="4" name="灯片编号占位符 3">
            <a:extLst>
              <a:ext uri="{FF2B5EF4-FFF2-40B4-BE49-F238E27FC236}">
                <a16:creationId xmlns:a16="http://schemas.microsoft.com/office/drawing/2014/main" id="{218329B5-B4DA-F949-A536-760530968922}"/>
              </a:ext>
            </a:extLst>
          </p:cNvPr>
          <p:cNvSpPr>
            <a:spLocks noGrp="1"/>
          </p:cNvSpPr>
          <p:nvPr>
            <p:ph type="sldNum" sz="quarter" idx="12"/>
          </p:nvPr>
        </p:nvSpPr>
        <p:spPr/>
        <p:txBody>
          <a:bodyPr/>
          <a:lstStyle/>
          <a:p>
            <a:fld id="{B13F0FA4-29F4-4B1D-A16B-0D7169EBD889}" type="slidenum">
              <a:rPr lang="en-US" smtClean="0"/>
              <a:t>58</a:t>
            </a:fld>
            <a:endParaRPr lang="en-US"/>
          </a:p>
        </p:txBody>
      </p:sp>
    </p:spTree>
    <p:extLst>
      <p:ext uri="{BB962C8B-B14F-4D97-AF65-F5344CB8AC3E}">
        <p14:creationId xmlns:p14="http://schemas.microsoft.com/office/powerpoint/2010/main" val="8772268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3D60-C147-4404-B153-1009552F56D7}"/>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6397B0BD-C222-4C39-AC99-3BF2ED24A2AE}"/>
              </a:ext>
            </a:extLst>
          </p:cNvPr>
          <p:cNvSpPr>
            <a:spLocks noGrp="1"/>
          </p:cNvSpPr>
          <p:nvPr>
            <p:ph idx="1"/>
          </p:nvPr>
        </p:nvSpPr>
        <p:spPr/>
        <p:txBody>
          <a:bodyPr/>
          <a:lstStyle/>
          <a:p>
            <a:r>
              <a:rPr lang="en-US" altLang="zh-CN" dirty="0"/>
              <a:t>PageRank</a:t>
            </a:r>
            <a:r>
              <a:rPr lang="zh-CN" altLang="en-US" dirty="0"/>
              <a:t>算法根据网站链接的数量和质量衡量网站的价值，它有两个基础假设：</a:t>
            </a:r>
            <a:endParaRPr lang="en-US" altLang="zh-CN" dirty="0"/>
          </a:p>
          <a:p>
            <a:pPr lvl="1"/>
            <a:r>
              <a:rPr lang="zh-CN" altLang="en-US" dirty="0"/>
              <a:t>入链数量假设：如果一个网页的入链数量越多，则其重要程度越高</a:t>
            </a:r>
            <a:endParaRPr lang="en-US" altLang="zh-CN" dirty="0"/>
          </a:p>
          <a:p>
            <a:pPr lvl="1"/>
            <a:r>
              <a:rPr lang="zh-CN" altLang="en-US" dirty="0"/>
              <a:t>入链质量假设：高质量的页面会通过链接向其链接的页面传递更多的权重</a:t>
            </a:r>
            <a:endParaRPr lang="en-US" dirty="0"/>
          </a:p>
        </p:txBody>
      </p:sp>
      <p:sp>
        <p:nvSpPr>
          <p:cNvPr id="4" name="Text Box 8">
            <a:extLst>
              <a:ext uri="{FF2B5EF4-FFF2-40B4-BE49-F238E27FC236}">
                <a16:creationId xmlns:a16="http://schemas.microsoft.com/office/drawing/2014/main" id="{A4786072-043E-46A0-8AEB-BD23F99833BE}"/>
              </a:ext>
            </a:extLst>
          </p:cNvPr>
          <p:cNvSpPr txBox="1">
            <a:spLocks noChangeArrowheads="1"/>
          </p:cNvSpPr>
          <p:nvPr/>
        </p:nvSpPr>
        <p:spPr bwMode="auto">
          <a:xfrm>
            <a:off x="1459548" y="2995295"/>
            <a:ext cx="8785225" cy="1192213"/>
          </a:xfrm>
          <a:prstGeom prst="rect">
            <a:avLst/>
          </a:prstGeom>
          <a:solidFill>
            <a:srgbClr val="FFC000"/>
          </a:solidFill>
          <a:ln>
            <a:noFill/>
          </a:ln>
          <a:effectLst/>
        </p:spPr>
        <p:txBody>
          <a:bodyPr>
            <a:spAutoFit/>
          </a:bodyPr>
          <a:lstStyle/>
          <a:p>
            <a:pPr>
              <a:spcBef>
                <a:spcPct val="50000"/>
              </a:spcBef>
            </a:pPr>
            <a:endParaRPr lang="en-US" altLang="zh-CN">
              <a:latin typeface="Garamond" panose="02020404030301010803" pitchFamily="18" charset="0"/>
            </a:endParaRPr>
          </a:p>
          <a:p>
            <a:pPr>
              <a:spcBef>
                <a:spcPct val="50000"/>
              </a:spcBef>
            </a:pPr>
            <a:endParaRPr lang="en-US" altLang="zh-CN">
              <a:latin typeface="Garamond" panose="02020404030301010803" pitchFamily="18" charset="0"/>
            </a:endParaRPr>
          </a:p>
          <a:p>
            <a:pPr>
              <a:spcBef>
                <a:spcPct val="50000"/>
              </a:spcBef>
            </a:pPr>
            <a:endParaRPr lang="en-US" altLang="zh-CN">
              <a:latin typeface="Garamond" panose="02020404030301010803" pitchFamily="18" charset="0"/>
            </a:endParaRPr>
          </a:p>
        </p:txBody>
      </p:sp>
      <p:graphicFrame>
        <p:nvGraphicFramePr>
          <p:cNvPr id="5" name="Object 6">
            <a:extLst>
              <a:ext uri="{FF2B5EF4-FFF2-40B4-BE49-F238E27FC236}">
                <a16:creationId xmlns:a16="http://schemas.microsoft.com/office/drawing/2014/main" id="{AD3F60F1-DE11-489C-8C5A-C3DD0F2C53EE}"/>
              </a:ext>
            </a:extLst>
          </p:cNvPr>
          <p:cNvGraphicFramePr>
            <a:graphicFrameLocks noChangeAspect="1"/>
          </p:cNvGraphicFramePr>
          <p:nvPr>
            <p:extLst>
              <p:ext uri="{D42A27DB-BD31-4B8C-83A1-F6EECF244321}">
                <p14:modId xmlns:p14="http://schemas.microsoft.com/office/powerpoint/2010/main" val="2265674931"/>
              </p:ext>
            </p:extLst>
          </p:nvPr>
        </p:nvGraphicFramePr>
        <p:xfrm>
          <a:off x="1459548" y="3066733"/>
          <a:ext cx="8686800" cy="1066800"/>
        </p:xfrm>
        <a:graphic>
          <a:graphicData uri="http://schemas.openxmlformats.org/presentationml/2006/ole">
            <mc:AlternateContent xmlns:mc="http://schemas.openxmlformats.org/markup-compatibility/2006">
              <mc:Choice xmlns:v="urn:schemas-microsoft-com:vml" Requires="v">
                <p:oleObj spid="_x0000_s1046" name="Equation" r:id="rId3" imgW="4394200" imgH="444500" progId="Equation.DSMT4">
                  <p:embed/>
                </p:oleObj>
              </mc:Choice>
              <mc:Fallback>
                <p:oleObj name="Equation" r:id="rId3" imgW="4394200" imgH="444500" progId="Equation.DSMT4">
                  <p:embed/>
                  <p:pic>
                    <p:nvPicPr>
                      <p:cNvPr id="5" name="Object 6">
                        <a:extLst>
                          <a:ext uri="{FF2B5EF4-FFF2-40B4-BE49-F238E27FC236}">
                            <a16:creationId xmlns:a16="http://schemas.microsoft.com/office/drawing/2014/main" id="{AD3F60F1-DE11-489C-8C5A-C3DD0F2C5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9548" y="3066733"/>
                        <a:ext cx="868680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7">
            <a:extLst>
              <a:ext uri="{FF2B5EF4-FFF2-40B4-BE49-F238E27FC236}">
                <a16:creationId xmlns:a16="http://schemas.microsoft.com/office/drawing/2014/main" id="{250F43C3-C4F2-4CCB-92A2-060FDB1EC90A}"/>
              </a:ext>
            </a:extLst>
          </p:cNvPr>
          <p:cNvSpPr>
            <a:spLocks noChangeArrowheads="1"/>
          </p:cNvSpPr>
          <p:nvPr/>
        </p:nvSpPr>
        <p:spPr bwMode="auto">
          <a:xfrm>
            <a:off x="2030817" y="4265932"/>
            <a:ext cx="8229600" cy="2271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65000"/>
              <a:buFont typeface="Wingdings" panose="05000000000000000000" pitchFamily="2" charset="2"/>
              <a:buChar char="n"/>
              <a:defRPr sz="32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r>
              <a:rPr lang="en-US" altLang="zh-CN" sz="2400" dirty="0">
                <a:effectLst/>
                <a:latin typeface="Arial" panose="020B0604020202020204" pitchFamily="34" charset="0"/>
                <a:ea typeface="微软雅黑" panose="020B0503020204020204" pitchFamily="34" charset="-122"/>
              </a:rPr>
              <a:t>PR(A)</a:t>
            </a:r>
            <a:r>
              <a:rPr lang="zh-CN" altLang="en-US" sz="2400" dirty="0">
                <a:effectLst/>
                <a:latin typeface="Arial" panose="020B0604020202020204" pitchFamily="34" charset="0"/>
                <a:ea typeface="微软雅黑" panose="020B0503020204020204" pitchFamily="34" charset="-122"/>
              </a:rPr>
              <a:t>是网页</a:t>
            </a:r>
            <a:r>
              <a:rPr lang="en-US" altLang="zh-CN" sz="2400" dirty="0">
                <a:effectLst/>
                <a:latin typeface="Arial" panose="020B0604020202020204" pitchFamily="34" charset="0"/>
                <a:ea typeface="微软雅黑" panose="020B0503020204020204" pitchFamily="34" charset="-122"/>
              </a:rPr>
              <a:t>A</a:t>
            </a:r>
            <a:r>
              <a:rPr lang="zh-CN" altLang="en-US" sz="2400" dirty="0">
                <a:effectLst/>
                <a:latin typeface="Arial" panose="020B0604020202020204" pitchFamily="34" charset="0"/>
                <a:ea typeface="微软雅黑" panose="020B0503020204020204" pitchFamily="34" charset="-122"/>
              </a:rPr>
              <a:t>的</a:t>
            </a:r>
            <a:r>
              <a:rPr lang="en-US" altLang="zh-CN" sz="2400" dirty="0">
                <a:effectLst/>
                <a:latin typeface="Arial" panose="020B0604020202020204" pitchFamily="34" charset="0"/>
                <a:ea typeface="微软雅黑" panose="020B0503020204020204" pitchFamily="34" charset="-122"/>
              </a:rPr>
              <a:t>PageRank</a:t>
            </a:r>
            <a:r>
              <a:rPr lang="zh-CN" altLang="en-US" sz="2400" dirty="0">
                <a:effectLst/>
                <a:latin typeface="Arial" panose="020B0604020202020204" pitchFamily="34" charset="0"/>
                <a:ea typeface="微软雅黑" panose="020B0503020204020204" pitchFamily="34" charset="-122"/>
              </a:rPr>
              <a:t>值；</a:t>
            </a:r>
          </a:p>
          <a:p>
            <a:r>
              <a:rPr lang="en-US" altLang="zh-CN" sz="2400" dirty="0">
                <a:effectLst/>
                <a:latin typeface="Arial" panose="020B0604020202020204" pitchFamily="34" charset="0"/>
                <a:ea typeface="微软雅黑" panose="020B0503020204020204" pitchFamily="34" charset="-122"/>
              </a:rPr>
              <a:t>a</a:t>
            </a:r>
            <a:r>
              <a:rPr lang="zh-CN" altLang="en-US" sz="2400" dirty="0">
                <a:effectLst/>
                <a:latin typeface="Arial" panose="020B0604020202020204" pitchFamily="34" charset="0"/>
                <a:ea typeface="微软雅黑" panose="020B0503020204020204" pitchFamily="34" charset="-122"/>
              </a:rPr>
              <a:t>是一个权值，例如可以设定为</a:t>
            </a:r>
            <a:r>
              <a:rPr lang="en-US" altLang="zh-CN" sz="2400" dirty="0">
                <a:effectLst/>
                <a:latin typeface="Arial" panose="020B0604020202020204" pitchFamily="34" charset="0"/>
                <a:ea typeface="微软雅黑" panose="020B0503020204020204" pitchFamily="34" charset="-122"/>
              </a:rPr>
              <a:t>0.5</a:t>
            </a:r>
            <a:r>
              <a:rPr lang="zh-CN" altLang="en-US" sz="2400" dirty="0">
                <a:effectLst/>
                <a:latin typeface="Arial" panose="020B0604020202020204" pitchFamily="34" charset="0"/>
                <a:ea typeface="微软雅黑" panose="020B0503020204020204" pitchFamily="34" charset="-122"/>
              </a:rPr>
              <a:t>，经过多次迭代，</a:t>
            </a:r>
            <a:r>
              <a:rPr lang="en-US" altLang="zh-CN" sz="2400" dirty="0">
                <a:effectLst/>
                <a:latin typeface="Arial" panose="020B0604020202020204" pitchFamily="34" charset="0"/>
                <a:ea typeface="微软雅黑" panose="020B0503020204020204" pitchFamily="34" charset="-122"/>
              </a:rPr>
              <a:t>PR(A)</a:t>
            </a:r>
            <a:r>
              <a:rPr lang="zh-CN" altLang="en-US" sz="2400" dirty="0">
                <a:effectLst/>
                <a:latin typeface="Arial" panose="020B0604020202020204" pitchFamily="34" charset="0"/>
                <a:ea typeface="微软雅黑" panose="020B0503020204020204" pitchFamily="34" charset="-122"/>
              </a:rPr>
              <a:t>接近精确值；</a:t>
            </a:r>
          </a:p>
          <a:p>
            <a:r>
              <a:rPr lang="en-US" altLang="zh-CN" sz="2400" dirty="0" err="1">
                <a:effectLst/>
                <a:latin typeface="Arial" panose="020B0604020202020204" pitchFamily="34" charset="0"/>
                <a:ea typeface="微软雅黑" panose="020B0503020204020204" pitchFamily="34" charset="-122"/>
              </a:rPr>
              <a:t>t</a:t>
            </a:r>
            <a:r>
              <a:rPr lang="en-US" altLang="zh-CN" sz="2400" baseline="-25000" dirty="0" err="1">
                <a:effectLst/>
                <a:latin typeface="Arial" panose="020B0604020202020204" pitchFamily="34" charset="0"/>
                <a:ea typeface="微软雅黑" panose="020B0503020204020204" pitchFamily="34" charset="-122"/>
              </a:rPr>
              <a:t>i</a:t>
            </a:r>
            <a:r>
              <a:rPr lang="zh-CN" altLang="en-US" sz="2400" dirty="0">
                <a:effectLst/>
                <a:latin typeface="Arial" panose="020B0604020202020204" pitchFamily="34" charset="0"/>
                <a:ea typeface="微软雅黑" panose="020B0503020204020204" pitchFamily="34" charset="-122"/>
              </a:rPr>
              <a:t>表示链向页面</a:t>
            </a:r>
            <a:r>
              <a:rPr lang="en-US" altLang="zh-CN" sz="2400" dirty="0">
                <a:effectLst/>
                <a:latin typeface="Arial" panose="020B0604020202020204" pitchFamily="34" charset="0"/>
                <a:ea typeface="微软雅黑" panose="020B0503020204020204" pitchFamily="34" charset="-122"/>
              </a:rPr>
              <a:t>A</a:t>
            </a:r>
            <a:r>
              <a:rPr lang="zh-CN" altLang="en-US" sz="2400" dirty="0">
                <a:effectLst/>
                <a:latin typeface="Arial" panose="020B0604020202020204" pitchFamily="34" charset="0"/>
                <a:ea typeface="微软雅黑" panose="020B0503020204020204" pitchFamily="34" charset="-122"/>
              </a:rPr>
              <a:t>的第</a:t>
            </a:r>
            <a:r>
              <a:rPr lang="en-US" altLang="zh-CN" sz="2400" dirty="0" err="1">
                <a:effectLst/>
                <a:latin typeface="Arial" panose="020B0604020202020204" pitchFamily="34" charset="0"/>
                <a:ea typeface="微软雅黑" panose="020B0503020204020204" pitchFamily="34" charset="-122"/>
              </a:rPr>
              <a:t>i</a:t>
            </a:r>
            <a:r>
              <a:rPr lang="zh-CN" altLang="en-US" sz="2400" dirty="0">
                <a:effectLst/>
                <a:latin typeface="Arial" panose="020B0604020202020204" pitchFamily="34" charset="0"/>
                <a:ea typeface="微软雅黑" panose="020B0503020204020204" pitchFamily="34" charset="-122"/>
              </a:rPr>
              <a:t>个网页；</a:t>
            </a:r>
          </a:p>
          <a:p>
            <a:r>
              <a:rPr lang="en-US" altLang="zh-CN" sz="2400" dirty="0">
                <a:effectLst/>
                <a:latin typeface="Arial" panose="020B0604020202020204" pitchFamily="34" charset="0"/>
                <a:ea typeface="微软雅黑" panose="020B0503020204020204" pitchFamily="34" charset="-122"/>
              </a:rPr>
              <a:t>C(</a:t>
            </a:r>
            <a:r>
              <a:rPr lang="en-US" altLang="zh-CN" sz="2400" dirty="0" err="1">
                <a:effectLst/>
                <a:latin typeface="Arial" panose="020B0604020202020204" pitchFamily="34" charset="0"/>
                <a:ea typeface="微软雅黑" panose="020B0503020204020204" pitchFamily="34" charset="-122"/>
              </a:rPr>
              <a:t>t</a:t>
            </a:r>
            <a:r>
              <a:rPr lang="en-US" altLang="zh-CN" sz="2400" baseline="-25000" dirty="0" err="1">
                <a:effectLst/>
                <a:latin typeface="Arial" panose="020B0604020202020204" pitchFamily="34" charset="0"/>
                <a:ea typeface="微软雅黑" panose="020B0503020204020204" pitchFamily="34" charset="-122"/>
              </a:rPr>
              <a:t>i</a:t>
            </a:r>
            <a:r>
              <a:rPr lang="en-US" altLang="zh-CN" sz="2400" dirty="0">
                <a:effectLst/>
                <a:latin typeface="Arial" panose="020B0604020202020204" pitchFamily="34" charset="0"/>
                <a:ea typeface="微软雅黑" panose="020B0503020204020204" pitchFamily="34" charset="-122"/>
              </a:rPr>
              <a:t>)</a:t>
            </a:r>
            <a:r>
              <a:rPr lang="zh-CN" altLang="en-US" sz="2400" dirty="0">
                <a:effectLst/>
                <a:latin typeface="Arial" panose="020B0604020202020204" pitchFamily="34" charset="0"/>
                <a:ea typeface="微软雅黑" panose="020B0503020204020204" pitchFamily="34" charset="-122"/>
              </a:rPr>
              <a:t>表示页面</a:t>
            </a:r>
            <a:r>
              <a:rPr lang="en-US" altLang="zh-CN" sz="2400" dirty="0" err="1">
                <a:effectLst/>
                <a:latin typeface="Arial" panose="020B0604020202020204" pitchFamily="34" charset="0"/>
                <a:ea typeface="微软雅黑" panose="020B0503020204020204" pitchFamily="34" charset="-122"/>
              </a:rPr>
              <a:t>i</a:t>
            </a:r>
            <a:r>
              <a:rPr lang="zh-CN" altLang="en-US" sz="2400" dirty="0">
                <a:effectLst/>
                <a:latin typeface="Arial" panose="020B0604020202020204" pitchFamily="34" charset="0"/>
                <a:ea typeface="微软雅黑" panose="020B0503020204020204" pitchFamily="34" charset="-122"/>
              </a:rPr>
              <a:t>的链出链接数</a:t>
            </a:r>
          </a:p>
          <a:p>
            <a:endParaRPr lang="zh-CN" altLang="en-US" sz="2400" baseline="-25000" dirty="0">
              <a:effectLst/>
              <a:latin typeface="Arial" panose="020B0604020202020204" pitchFamily="34" charset="0"/>
              <a:ea typeface="微软雅黑" panose="020B0503020204020204" pitchFamily="34" charset="-122"/>
            </a:endParaRPr>
          </a:p>
        </p:txBody>
      </p:sp>
      <p:sp>
        <p:nvSpPr>
          <p:cNvPr id="7" name="灯片编号占位符 6">
            <a:extLst>
              <a:ext uri="{FF2B5EF4-FFF2-40B4-BE49-F238E27FC236}">
                <a16:creationId xmlns:a16="http://schemas.microsoft.com/office/drawing/2014/main" id="{8E1B08CB-BE36-084B-BF72-C6C297CFA9CE}"/>
              </a:ext>
            </a:extLst>
          </p:cNvPr>
          <p:cNvSpPr>
            <a:spLocks noGrp="1"/>
          </p:cNvSpPr>
          <p:nvPr>
            <p:ph type="sldNum" sz="quarter" idx="12"/>
          </p:nvPr>
        </p:nvSpPr>
        <p:spPr/>
        <p:txBody>
          <a:bodyPr/>
          <a:lstStyle/>
          <a:p>
            <a:fld id="{B13F0FA4-29F4-4B1D-A16B-0D7169EBD889}" type="slidenum">
              <a:rPr lang="en-US" smtClean="0"/>
              <a:t>59</a:t>
            </a:fld>
            <a:endParaRPr lang="en-US"/>
          </a:p>
        </p:txBody>
      </p:sp>
    </p:spTree>
    <p:extLst>
      <p:ext uri="{BB962C8B-B14F-4D97-AF65-F5344CB8AC3E}">
        <p14:creationId xmlns:p14="http://schemas.microsoft.com/office/powerpoint/2010/main" val="2809143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FFA9C-CCB4-4F17-BCB7-D3EA1E04DE4A}"/>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BFEBD1B-D1AA-4C5E-9B2B-8C4EE0880A72}"/>
              </a:ext>
            </a:extLst>
          </p:cNvPr>
          <p:cNvSpPr>
            <a:spLocks noGrp="1"/>
          </p:cNvSpPr>
          <p:nvPr>
            <p:ph idx="1"/>
          </p:nvPr>
        </p:nvSpPr>
        <p:spPr/>
        <p:txBody>
          <a:bodyPr/>
          <a:lstStyle/>
          <a:p>
            <a:r>
              <a:rPr lang="zh-CN" altLang="en-US" dirty="0"/>
              <a:t>过程式语言存在的问题</a:t>
            </a:r>
          </a:p>
          <a:p>
            <a:pPr lvl="1">
              <a:lnSpc>
                <a:spcPct val="120000"/>
              </a:lnSpc>
            </a:pPr>
            <a:r>
              <a:rPr lang="zh-CN" altLang="en-US" b="1" dirty="0"/>
              <a:t>例：有副作用的函数</a:t>
            </a:r>
          </a:p>
          <a:p>
            <a:pPr lvl="1">
              <a:lnSpc>
                <a:spcPct val="120000"/>
              </a:lnSpc>
            </a:pPr>
            <a:r>
              <a:rPr lang="en-US" altLang="zh-CN" dirty="0"/>
              <a:t>int  </a:t>
            </a:r>
            <a:r>
              <a:rPr lang="en-US" altLang="zh-CN" dirty="0" err="1"/>
              <a:t>sf</a:t>
            </a:r>
            <a:r>
              <a:rPr lang="en-US" altLang="zh-CN" dirty="0" err="1">
                <a:latin typeface="微软雅黑" panose="020B0503020204020204" charset="-122"/>
              </a:rPr>
              <a:t>_fun</a:t>
            </a:r>
            <a:r>
              <a:rPr lang="en-US" altLang="zh-CN" dirty="0">
                <a:latin typeface="微软雅黑" panose="020B0503020204020204" charset="-122"/>
              </a:rPr>
              <a:t>(int  x)</a:t>
            </a:r>
          </a:p>
          <a:p>
            <a:pPr lvl="1">
              <a:lnSpc>
                <a:spcPct val="120000"/>
              </a:lnSpc>
            </a:pPr>
            <a:r>
              <a:rPr lang="en-US" altLang="zh-CN" dirty="0">
                <a:latin typeface="微软雅黑" panose="020B0503020204020204" charset="-122"/>
              </a:rPr>
              <a:t>     static  int  z=0;      //</a:t>
            </a:r>
            <a:r>
              <a:rPr lang="zh-CN" altLang="en-US" dirty="0">
                <a:latin typeface="微软雅黑" panose="020B0503020204020204" charset="-122"/>
              </a:rPr>
              <a:t>第一次装入赋初值</a:t>
            </a:r>
          </a:p>
          <a:p>
            <a:pPr lvl="1">
              <a:lnSpc>
                <a:spcPct val="120000"/>
              </a:lnSpc>
            </a:pPr>
            <a:r>
              <a:rPr lang="zh-CN" altLang="en-US" dirty="0">
                <a:latin typeface="微软雅黑" panose="020B0503020204020204" charset="-122"/>
              </a:rPr>
              <a:t>     </a:t>
            </a:r>
            <a:r>
              <a:rPr lang="en-US" altLang="zh-CN" dirty="0">
                <a:latin typeface="微软雅黑" panose="020B0503020204020204" charset="-122"/>
              </a:rPr>
              <a:t>return  x  +  (z++);</a:t>
            </a:r>
          </a:p>
          <a:p>
            <a:pPr lvl="1">
              <a:lnSpc>
                <a:spcPct val="120000"/>
              </a:lnSpc>
            </a:pPr>
            <a:r>
              <a:rPr lang="en-US" altLang="zh-CN" dirty="0" err="1">
                <a:latin typeface="微软雅黑" panose="020B0503020204020204" charset="-122"/>
              </a:rPr>
              <a:t>sf</a:t>
            </a:r>
            <a:r>
              <a:rPr lang="en-US" altLang="zh-CN" dirty="0" err="1">
                <a:latin typeface="微软雅黑" panose="020B0503020204020204" charset="-122"/>
                <a:sym typeface="+mn-ea"/>
              </a:rPr>
              <a:t>_fun</a:t>
            </a:r>
            <a:r>
              <a:rPr lang="en-US" altLang="zh-CN" dirty="0">
                <a:latin typeface="微软雅黑" panose="020B0503020204020204" charset="-122"/>
                <a:sym typeface="+mn-ea"/>
              </a:rPr>
              <a:t>(3) = {3｜4 ｜ 5 ｜ 6 ｜ 7...}</a:t>
            </a:r>
          </a:p>
          <a:p>
            <a:pPr lvl="1">
              <a:lnSpc>
                <a:spcPct val="120000"/>
              </a:lnSpc>
            </a:pPr>
            <a:r>
              <a:rPr lang="en-US" altLang="zh-CN" dirty="0">
                <a:latin typeface="微软雅黑" panose="020B0503020204020204" charset="-122"/>
                <a:sym typeface="+mn-ea"/>
              </a:rPr>
              <a:t>//</a:t>
            </a:r>
            <a:r>
              <a:rPr lang="zh-CN" altLang="en-US" dirty="0">
                <a:latin typeface="微软雅黑" panose="020B0503020204020204" charset="-122"/>
                <a:sym typeface="+mn-ea"/>
              </a:rPr>
              <a:t>随调用次数而异，不是数学意义的确定函数。</a:t>
            </a:r>
          </a:p>
        </p:txBody>
      </p:sp>
      <p:sp>
        <p:nvSpPr>
          <p:cNvPr id="4" name="灯片编号占位符 3">
            <a:extLst>
              <a:ext uri="{FF2B5EF4-FFF2-40B4-BE49-F238E27FC236}">
                <a16:creationId xmlns:a16="http://schemas.microsoft.com/office/drawing/2014/main" id="{04497B2E-260E-7E43-95DA-36784E4A1144}"/>
              </a:ext>
            </a:extLst>
          </p:cNvPr>
          <p:cNvSpPr>
            <a:spLocks noGrp="1"/>
          </p:cNvSpPr>
          <p:nvPr>
            <p:ph type="sldNum" sz="quarter" idx="12"/>
          </p:nvPr>
        </p:nvSpPr>
        <p:spPr/>
        <p:txBody>
          <a:bodyPr/>
          <a:lstStyle/>
          <a:p>
            <a:fld id="{B13F0FA4-29F4-4B1D-A16B-0D7169EBD889}" type="slidenum">
              <a:rPr lang="en-US" smtClean="0"/>
              <a:t>6</a:t>
            </a:fld>
            <a:endParaRPr lang="en-US"/>
          </a:p>
        </p:txBody>
      </p:sp>
    </p:spTree>
    <p:extLst>
      <p:ext uri="{BB962C8B-B14F-4D97-AF65-F5344CB8AC3E}">
        <p14:creationId xmlns:p14="http://schemas.microsoft.com/office/powerpoint/2010/main" val="27848375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0B82D-31E5-4712-91B6-4AF1618BE34A}"/>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8C951207-D863-491F-A324-058EAD7C5DC2}"/>
              </a:ext>
            </a:extLst>
          </p:cNvPr>
          <p:cNvSpPr>
            <a:spLocks noGrp="1"/>
          </p:cNvSpPr>
          <p:nvPr>
            <p:ph idx="1"/>
          </p:nvPr>
        </p:nvSpPr>
        <p:spPr/>
        <p:txBody>
          <a:bodyPr/>
          <a:lstStyle/>
          <a:p>
            <a:pPr>
              <a:spcBef>
                <a:spcPts val="800"/>
              </a:spcBef>
              <a:buClr>
                <a:srgbClr val="00007D"/>
              </a:buClr>
              <a:buFont typeface="Wingdings" panose="05000000000000000000" pitchFamily="2" charset="2"/>
              <a:buChar char=""/>
            </a:pPr>
            <a:r>
              <a:rPr lang="zh-CN" altLang="en-US" sz="2400" b="0" dirty="0">
                <a:solidFill>
                  <a:srgbClr val="000000"/>
                </a:solidFill>
                <a:latin typeface="Arial" panose="020B0604020202020204" pitchFamily="34" charset="0"/>
              </a:rPr>
              <a:t>如何度量网页本身的重要性呢？</a:t>
            </a:r>
          </a:p>
          <a:p>
            <a:pPr>
              <a:buNone/>
            </a:pPr>
            <a:r>
              <a:rPr lang="en-US" altLang="zh-CN" b="0" dirty="0">
                <a:solidFill>
                  <a:srgbClr val="000000"/>
                </a:solidFill>
                <a:latin typeface="Arial" panose="020B0604020202020204" pitchFamily="34" charset="0"/>
              </a:rPr>
              <a:t>  </a:t>
            </a:r>
            <a:r>
              <a:rPr lang="zh-CN" altLang="en-US" sz="2400" b="0" dirty="0">
                <a:solidFill>
                  <a:srgbClr val="000000"/>
                </a:solidFill>
                <a:latin typeface="Arial" panose="020B0604020202020204" pitchFamily="34" charset="0"/>
              </a:rPr>
              <a:t>互联网上的每一篇</a:t>
            </a:r>
            <a:r>
              <a:rPr lang="en-US" altLang="zh-CN" sz="2400" b="0" dirty="0">
                <a:solidFill>
                  <a:srgbClr val="000000"/>
                </a:solidFill>
                <a:latin typeface="Arial" panose="020B0604020202020204" pitchFamily="34" charset="0"/>
              </a:rPr>
              <a:t>html</a:t>
            </a:r>
            <a:r>
              <a:rPr lang="zh-CN" altLang="en-US" sz="2400" b="0" dirty="0">
                <a:solidFill>
                  <a:srgbClr val="000000"/>
                </a:solidFill>
                <a:latin typeface="Arial" panose="020B0604020202020204" pitchFamily="34" charset="0"/>
              </a:rPr>
              <a:t>文档除了</a:t>
            </a:r>
            <a:r>
              <a:rPr lang="zh-CN" altLang="en-US" sz="2400" b="0" dirty="0">
                <a:solidFill>
                  <a:srgbClr val="00B0F0"/>
                </a:solidFill>
                <a:latin typeface="Arial" panose="020B0604020202020204" pitchFamily="34" charset="0"/>
              </a:rPr>
              <a:t>包含文本、图片、视频等信息外</a:t>
            </a:r>
            <a:r>
              <a:rPr lang="zh-CN" altLang="en-US" sz="2400" b="0" dirty="0">
                <a:solidFill>
                  <a:srgbClr val="000000"/>
                </a:solidFill>
                <a:latin typeface="Arial" panose="020B0604020202020204" pitchFamily="34" charset="0"/>
              </a:rPr>
              <a:t>，还包含了大量的</a:t>
            </a:r>
            <a:r>
              <a:rPr lang="zh-CN" altLang="en-US" sz="2400" b="0" dirty="0">
                <a:solidFill>
                  <a:srgbClr val="00B0F0"/>
                </a:solidFill>
                <a:latin typeface="Arial" panose="020B0604020202020204" pitchFamily="34" charset="0"/>
              </a:rPr>
              <a:t>链接关系</a:t>
            </a:r>
            <a:r>
              <a:rPr lang="zh-CN" altLang="en-US" sz="2400" b="0" dirty="0">
                <a:solidFill>
                  <a:srgbClr val="000000"/>
                </a:solidFill>
                <a:latin typeface="Arial" panose="020B0604020202020204" pitchFamily="34" charset="0"/>
              </a:rPr>
              <a:t>，利用这些</a:t>
            </a:r>
            <a:r>
              <a:rPr lang="zh-CN" altLang="en-US" sz="2400" b="0" dirty="0">
                <a:solidFill>
                  <a:srgbClr val="00B0F0"/>
                </a:solidFill>
                <a:latin typeface="Arial" panose="020B0604020202020204" pitchFamily="34" charset="0"/>
              </a:rPr>
              <a:t>链接关系</a:t>
            </a:r>
            <a:r>
              <a:rPr lang="zh-CN" altLang="en-US" sz="2400" b="0" dirty="0">
                <a:solidFill>
                  <a:srgbClr val="000000"/>
                </a:solidFill>
                <a:latin typeface="Arial" panose="020B0604020202020204" pitchFamily="34" charset="0"/>
              </a:rPr>
              <a:t>，能够发现某些</a:t>
            </a:r>
            <a:r>
              <a:rPr lang="zh-CN" altLang="en-US" sz="2400" b="0" dirty="0">
                <a:solidFill>
                  <a:srgbClr val="00B0F0"/>
                </a:solidFill>
                <a:latin typeface="Arial" panose="020B0604020202020204" pitchFamily="34" charset="0"/>
              </a:rPr>
              <a:t>重要的网页</a:t>
            </a:r>
          </a:p>
          <a:p>
            <a:pPr lvl="2">
              <a:spcBef>
                <a:spcPts val="600"/>
              </a:spcBef>
              <a:buNone/>
            </a:pPr>
            <a:endParaRPr lang="en-US" altLang="en-US" sz="2400" dirty="0">
              <a:solidFill>
                <a:srgbClr val="000000"/>
              </a:solidFill>
              <a:latin typeface="Arial" panose="020B0604020202020204" pitchFamily="34" charset="0"/>
            </a:endParaRPr>
          </a:p>
          <a:p>
            <a:pPr lvl="2">
              <a:spcBef>
                <a:spcPts val="600"/>
              </a:spcBef>
              <a:buNone/>
            </a:pPr>
            <a:endParaRPr lang="en-US" altLang="en-US" sz="2400" dirty="0">
              <a:solidFill>
                <a:srgbClr val="000000"/>
              </a:solidFill>
              <a:latin typeface="Arial" panose="020B0604020202020204" pitchFamily="34" charset="0"/>
            </a:endParaRPr>
          </a:p>
          <a:p>
            <a:pPr lvl="2">
              <a:spcBef>
                <a:spcPts val="600"/>
              </a:spcBef>
              <a:buNone/>
            </a:pPr>
            <a:endParaRPr lang="en-US" altLang="en-US" sz="2400" dirty="0">
              <a:solidFill>
                <a:srgbClr val="000000"/>
              </a:solidFill>
              <a:latin typeface="Arial" panose="020B0604020202020204" pitchFamily="34" charset="0"/>
            </a:endParaRPr>
          </a:p>
          <a:p>
            <a:pPr>
              <a:spcBef>
                <a:spcPts val="600"/>
              </a:spcBef>
              <a:buClr>
                <a:srgbClr val="00007D"/>
              </a:buClr>
              <a:buFont typeface="Wingdings" panose="05000000000000000000" pitchFamily="2" charset="2"/>
              <a:buChar char=""/>
            </a:pPr>
            <a:r>
              <a:rPr lang="zh-CN" altLang="en-US" sz="2400" b="0" dirty="0">
                <a:solidFill>
                  <a:srgbClr val="000000"/>
                </a:solidFill>
                <a:latin typeface="Arial" panose="020B0604020202020204" pitchFamily="34" charset="0"/>
              </a:rPr>
              <a:t>直观地看，某网页</a:t>
            </a:r>
            <a:r>
              <a:rPr lang="en-US" altLang="zh-CN" sz="2400" b="0" dirty="0">
                <a:solidFill>
                  <a:srgbClr val="000000"/>
                </a:solidFill>
                <a:latin typeface="Arial" panose="020B0604020202020204" pitchFamily="34" charset="0"/>
              </a:rPr>
              <a:t>A</a:t>
            </a:r>
            <a:r>
              <a:rPr lang="zh-CN" altLang="en-US" sz="2400" b="0" dirty="0">
                <a:solidFill>
                  <a:srgbClr val="000000"/>
                </a:solidFill>
                <a:latin typeface="Arial" panose="020B0604020202020204" pitchFamily="34" charset="0"/>
              </a:rPr>
              <a:t>链向网页</a:t>
            </a:r>
            <a:r>
              <a:rPr lang="en-US" altLang="zh-CN" sz="2400" b="0" dirty="0">
                <a:solidFill>
                  <a:srgbClr val="000000"/>
                </a:solidFill>
                <a:latin typeface="Arial" panose="020B0604020202020204" pitchFamily="34" charset="0"/>
              </a:rPr>
              <a:t>B</a:t>
            </a:r>
            <a:r>
              <a:rPr lang="zh-CN" altLang="en-US" sz="2400" b="0" dirty="0">
                <a:solidFill>
                  <a:srgbClr val="000000"/>
                </a:solidFill>
                <a:latin typeface="Arial" panose="020B0604020202020204" pitchFamily="34" charset="0"/>
              </a:rPr>
              <a:t>，则可以认为网页</a:t>
            </a:r>
            <a:r>
              <a:rPr lang="en-US" altLang="zh-CN" sz="2400" b="0" dirty="0">
                <a:solidFill>
                  <a:srgbClr val="000000"/>
                </a:solidFill>
                <a:latin typeface="Arial" panose="020B0604020202020204" pitchFamily="34" charset="0"/>
              </a:rPr>
              <a:t>A</a:t>
            </a:r>
            <a:r>
              <a:rPr lang="zh-CN" altLang="en-US" sz="2400" b="0" dirty="0">
                <a:solidFill>
                  <a:srgbClr val="000000"/>
                </a:solidFill>
                <a:latin typeface="Arial" panose="020B0604020202020204" pitchFamily="34" charset="0"/>
              </a:rPr>
              <a:t>觉得网页</a:t>
            </a:r>
            <a:r>
              <a:rPr lang="en-US" altLang="zh-CN" sz="2400" b="0" dirty="0">
                <a:solidFill>
                  <a:srgbClr val="000000"/>
                </a:solidFill>
                <a:latin typeface="Arial" panose="020B0604020202020204" pitchFamily="34" charset="0"/>
              </a:rPr>
              <a:t>B</a:t>
            </a:r>
            <a:r>
              <a:rPr lang="zh-CN" altLang="en-US" sz="2400" b="0" dirty="0">
                <a:solidFill>
                  <a:srgbClr val="000000"/>
                </a:solidFill>
                <a:latin typeface="Arial" panose="020B0604020202020204" pitchFamily="34" charset="0"/>
              </a:rPr>
              <a:t>有链接价值，是比较重要的网页。</a:t>
            </a:r>
          </a:p>
          <a:p>
            <a:pPr>
              <a:spcBef>
                <a:spcPts val="600"/>
              </a:spcBef>
              <a:buNone/>
            </a:pPr>
            <a:r>
              <a:rPr lang="en-US" altLang="zh-CN" sz="2400" b="0" dirty="0">
                <a:solidFill>
                  <a:srgbClr val="000000"/>
                </a:solidFill>
                <a:latin typeface="Arial" panose="020B0604020202020204" pitchFamily="34" charset="0"/>
              </a:rPr>
              <a:t>  </a:t>
            </a:r>
            <a:r>
              <a:rPr lang="zh-CN" altLang="en-US" sz="2400" b="0" dirty="0">
                <a:solidFill>
                  <a:srgbClr val="000000"/>
                </a:solidFill>
                <a:latin typeface="Arial" panose="020B0604020202020204" pitchFamily="34" charset="0"/>
              </a:rPr>
              <a:t>某网页被指向的</a:t>
            </a:r>
            <a:r>
              <a:rPr lang="zh-CN" altLang="en-US" sz="2400" b="0" dirty="0">
                <a:solidFill>
                  <a:srgbClr val="00B0F0"/>
                </a:solidFill>
                <a:latin typeface="Arial" panose="020B0604020202020204" pitchFamily="34" charset="0"/>
              </a:rPr>
              <a:t>次数越多</a:t>
            </a:r>
            <a:r>
              <a:rPr lang="zh-CN" altLang="en-US" sz="2400" b="0" dirty="0">
                <a:solidFill>
                  <a:srgbClr val="000000"/>
                </a:solidFill>
                <a:latin typeface="Arial" panose="020B0604020202020204" pitchFamily="34" charset="0"/>
              </a:rPr>
              <a:t>，则它的</a:t>
            </a:r>
            <a:r>
              <a:rPr lang="zh-CN" altLang="en-US" sz="2400" b="0" dirty="0">
                <a:solidFill>
                  <a:srgbClr val="00B0F0"/>
                </a:solidFill>
                <a:latin typeface="Arial" panose="020B0604020202020204" pitchFamily="34" charset="0"/>
              </a:rPr>
              <a:t>重要性越高</a:t>
            </a:r>
            <a:r>
              <a:rPr lang="zh-CN" altLang="en-US" sz="2400" b="0" dirty="0">
                <a:solidFill>
                  <a:srgbClr val="000000"/>
                </a:solidFill>
                <a:latin typeface="Arial" panose="020B0604020202020204" pitchFamily="34" charset="0"/>
              </a:rPr>
              <a:t>；越是</a:t>
            </a:r>
            <a:r>
              <a:rPr lang="zh-CN" altLang="en-US" sz="2400" b="0" dirty="0">
                <a:solidFill>
                  <a:srgbClr val="00B0F0"/>
                </a:solidFill>
                <a:latin typeface="Arial" panose="020B0604020202020204" pitchFamily="34" charset="0"/>
              </a:rPr>
              <a:t>重要的网页</a:t>
            </a:r>
            <a:r>
              <a:rPr lang="zh-CN" altLang="en-US" sz="2400" b="0" dirty="0">
                <a:solidFill>
                  <a:srgbClr val="993366"/>
                </a:solidFill>
                <a:latin typeface="Arial" panose="020B0604020202020204" pitchFamily="34" charset="0"/>
              </a:rPr>
              <a:t>，</a:t>
            </a:r>
            <a:r>
              <a:rPr lang="zh-CN" altLang="en-US" sz="2400" b="0" dirty="0">
                <a:solidFill>
                  <a:srgbClr val="00B0F0"/>
                </a:solidFill>
                <a:latin typeface="Arial" panose="020B0604020202020204" pitchFamily="34" charset="0"/>
              </a:rPr>
              <a:t>所链接的网页的重要性也越高</a:t>
            </a:r>
            <a:r>
              <a:rPr lang="zh-CN" altLang="en-US" sz="2400" b="0" dirty="0">
                <a:latin typeface="Arial" panose="020B0604020202020204" pitchFamily="34" charset="0"/>
              </a:rPr>
              <a:t>。</a:t>
            </a:r>
            <a:endParaRPr lang="en-US" b="0" dirty="0">
              <a:latin typeface="Arial" panose="020B0604020202020204" pitchFamily="34" charset="0"/>
            </a:endParaRPr>
          </a:p>
        </p:txBody>
      </p:sp>
      <p:sp>
        <p:nvSpPr>
          <p:cNvPr id="5" name="Oval 4">
            <a:extLst>
              <a:ext uri="{FF2B5EF4-FFF2-40B4-BE49-F238E27FC236}">
                <a16:creationId xmlns:a16="http://schemas.microsoft.com/office/drawing/2014/main" id="{110DF09F-748E-467B-B0B4-38F3985BAF00}"/>
              </a:ext>
            </a:extLst>
          </p:cNvPr>
          <p:cNvSpPr>
            <a:spLocks noChangeArrowheads="1"/>
          </p:cNvSpPr>
          <p:nvPr/>
        </p:nvSpPr>
        <p:spPr bwMode="auto">
          <a:xfrm>
            <a:off x="2997993" y="3344863"/>
            <a:ext cx="358775" cy="215900"/>
          </a:xfrm>
          <a:prstGeom prst="ellipse">
            <a:avLst/>
          </a:prstGeom>
          <a:solidFill>
            <a:srgbClr val="9999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9pPr>
          </a:lstStyle>
          <a:p>
            <a:pPr algn="ctr" eaLnBrk="1" hangingPunct="1">
              <a:buClrTx/>
              <a:buFontTx/>
              <a:buNone/>
            </a:pPr>
            <a:r>
              <a:rPr lang="en-US" altLang="zh-CN">
                <a:solidFill>
                  <a:srgbClr val="000000"/>
                </a:solidFill>
                <a:ea typeface="宋体" panose="02010600030101010101" pitchFamily="2" charset="-122"/>
              </a:rPr>
              <a:t>A</a:t>
            </a:r>
          </a:p>
        </p:txBody>
      </p:sp>
      <p:sp>
        <p:nvSpPr>
          <p:cNvPr id="6" name="Oval 5">
            <a:extLst>
              <a:ext uri="{FF2B5EF4-FFF2-40B4-BE49-F238E27FC236}">
                <a16:creationId xmlns:a16="http://schemas.microsoft.com/office/drawing/2014/main" id="{3203584D-521B-4E47-AB16-E1B41EA16F96}"/>
              </a:ext>
            </a:extLst>
          </p:cNvPr>
          <p:cNvSpPr>
            <a:spLocks noChangeArrowheads="1"/>
          </p:cNvSpPr>
          <p:nvPr/>
        </p:nvSpPr>
        <p:spPr bwMode="auto">
          <a:xfrm>
            <a:off x="4175918" y="3332163"/>
            <a:ext cx="358775" cy="241300"/>
          </a:xfrm>
          <a:prstGeom prst="ellipse">
            <a:avLst/>
          </a:prstGeom>
          <a:solidFill>
            <a:srgbClr val="9999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9pPr>
          </a:lstStyle>
          <a:p>
            <a:pPr algn="ctr" eaLnBrk="1" hangingPunct="1">
              <a:buClrTx/>
              <a:buFontTx/>
              <a:buNone/>
            </a:pPr>
            <a:r>
              <a:rPr lang="en-US" altLang="zh-CN">
                <a:solidFill>
                  <a:srgbClr val="000000"/>
                </a:solidFill>
                <a:ea typeface="宋体" panose="02010600030101010101" pitchFamily="2" charset="-122"/>
              </a:rPr>
              <a:t>B</a:t>
            </a:r>
          </a:p>
        </p:txBody>
      </p:sp>
      <p:sp>
        <p:nvSpPr>
          <p:cNvPr id="7" name="Line 6">
            <a:extLst>
              <a:ext uri="{FF2B5EF4-FFF2-40B4-BE49-F238E27FC236}">
                <a16:creationId xmlns:a16="http://schemas.microsoft.com/office/drawing/2014/main" id="{6DBD31C5-1322-4AB2-9E49-43E28173C593}"/>
              </a:ext>
            </a:extLst>
          </p:cNvPr>
          <p:cNvSpPr>
            <a:spLocks noChangeShapeType="1"/>
          </p:cNvSpPr>
          <p:nvPr/>
        </p:nvSpPr>
        <p:spPr bwMode="auto">
          <a:xfrm>
            <a:off x="3382168" y="3429000"/>
            <a:ext cx="792163" cy="158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 name="Oval 7">
            <a:extLst>
              <a:ext uri="{FF2B5EF4-FFF2-40B4-BE49-F238E27FC236}">
                <a16:creationId xmlns:a16="http://schemas.microsoft.com/office/drawing/2014/main" id="{9F048203-93DE-4614-B1AD-A7D234509032}"/>
              </a:ext>
            </a:extLst>
          </p:cNvPr>
          <p:cNvSpPr>
            <a:spLocks noChangeArrowheads="1"/>
          </p:cNvSpPr>
          <p:nvPr/>
        </p:nvSpPr>
        <p:spPr bwMode="auto">
          <a:xfrm>
            <a:off x="7606506" y="2608263"/>
            <a:ext cx="2160587" cy="1008062"/>
          </a:xfrm>
          <a:prstGeom prst="ellipse">
            <a:avLst/>
          </a:prstGeom>
          <a:solidFill>
            <a:srgbClr val="9999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9pPr>
          </a:lstStyle>
          <a:p>
            <a:pPr algn="ctr" eaLnBrk="1" hangingPunct="1">
              <a:buClrTx/>
              <a:buFontTx/>
              <a:buNone/>
            </a:pPr>
            <a:r>
              <a:rPr lang="zh-CN" altLang="en-US" dirty="0">
                <a:solidFill>
                  <a:srgbClr val="993366"/>
                </a:solidFill>
              </a:rPr>
              <a:t>网页是节点，网页</a:t>
            </a:r>
          </a:p>
          <a:p>
            <a:pPr algn="ctr" eaLnBrk="1" hangingPunct="1">
              <a:buClrTx/>
              <a:buFontTx/>
              <a:buNone/>
            </a:pPr>
            <a:r>
              <a:rPr lang="zh-CN" altLang="en-US" dirty="0">
                <a:solidFill>
                  <a:srgbClr val="993366"/>
                </a:solidFill>
              </a:rPr>
              <a:t>间的链接关系是边</a:t>
            </a:r>
          </a:p>
        </p:txBody>
      </p:sp>
      <p:grpSp>
        <p:nvGrpSpPr>
          <p:cNvPr id="16" name="组合 15">
            <a:extLst>
              <a:ext uri="{FF2B5EF4-FFF2-40B4-BE49-F238E27FC236}">
                <a16:creationId xmlns:a16="http://schemas.microsoft.com/office/drawing/2014/main" id="{27677C94-F72C-497C-A1F2-DCEC069CF232}"/>
              </a:ext>
            </a:extLst>
          </p:cNvPr>
          <p:cNvGrpSpPr/>
          <p:nvPr/>
        </p:nvGrpSpPr>
        <p:grpSpPr>
          <a:xfrm>
            <a:off x="5244465" y="2482850"/>
            <a:ext cx="1292860" cy="1231900"/>
            <a:chOff x="8259" y="3910"/>
            <a:chExt cx="1700" cy="1700"/>
          </a:xfrm>
        </p:grpSpPr>
        <p:sp>
          <p:nvSpPr>
            <p:cNvPr id="17" name="Line 6">
              <a:extLst>
                <a:ext uri="{FF2B5EF4-FFF2-40B4-BE49-F238E27FC236}">
                  <a16:creationId xmlns:a16="http://schemas.microsoft.com/office/drawing/2014/main" id="{A58F51EE-8C82-4580-9E8F-60D449420A91}"/>
                </a:ext>
              </a:extLst>
            </p:cNvPr>
            <p:cNvSpPr>
              <a:spLocks noChangeShapeType="1"/>
            </p:cNvSpPr>
            <p:nvPr/>
          </p:nvSpPr>
          <p:spPr bwMode="auto">
            <a:xfrm>
              <a:off x="8484" y="4123"/>
              <a:ext cx="1276" cy="3"/>
            </a:xfrm>
            <a:prstGeom prst="line">
              <a:avLst/>
            </a:prstGeom>
            <a:noFill/>
            <a:ln w="22225" cap="sq">
              <a:solidFill>
                <a:srgbClr val="17027F"/>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 name="Line 6">
              <a:extLst>
                <a:ext uri="{FF2B5EF4-FFF2-40B4-BE49-F238E27FC236}">
                  <a16:creationId xmlns:a16="http://schemas.microsoft.com/office/drawing/2014/main" id="{028304F4-987C-43DD-B611-AB11F20495B3}"/>
                </a:ext>
              </a:extLst>
            </p:cNvPr>
            <p:cNvSpPr>
              <a:spLocks noChangeShapeType="1"/>
            </p:cNvSpPr>
            <p:nvPr/>
          </p:nvSpPr>
          <p:spPr bwMode="auto">
            <a:xfrm rot="16200000">
              <a:off x="7847" y="4757"/>
              <a:ext cx="1276" cy="3"/>
            </a:xfrm>
            <a:prstGeom prst="line">
              <a:avLst/>
            </a:prstGeom>
            <a:noFill/>
            <a:ln w="22225" cap="sq">
              <a:solidFill>
                <a:srgbClr val="17027F"/>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 name="Line 6">
              <a:extLst>
                <a:ext uri="{FF2B5EF4-FFF2-40B4-BE49-F238E27FC236}">
                  <a16:creationId xmlns:a16="http://schemas.microsoft.com/office/drawing/2014/main" id="{98623648-DB81-4EF5-B897-AF75660D172E}"/>
                </a:ext>
              </a:extLst>
            </p:cNvPr>
            <p:cNvSpPr>
              <a:spLocks noChangeShapeType="1"/>
            </p:cNvSpPr>
            <p:nvPr/>
          </p:nvSpPr>
          <p:spPr bwMode="auto">
            <a:xfrm>
              <a:off x="8487" y="5396"/>
              <a:ext cx="1276" cy="3"/>
            </a:xfrm>
            <a:prstGeom prst="line">
              <a:avLst/>
            </a:prstGeom>
            <a:noFill/>
            <a:ln w="22225" cap="sq">
              <a:solidFill>
                <a:srgbClr val="17027F"/>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 name="Line 6">
              <a:extLst>
                <a:ext uri="{FF2B5EF4-FFF2-40B4-BE49-F238E27FC236}">
                  <a16:creationId xmlns:a16="http://schemas.microsoft.com/office/drawing/2014/main" id="{74965BAA-C997-4B96-980B-7A3F2EACCA43}"/>
                </a:ext>
              </a:extLst>
            </p:cNvPr>
            <p:cNvSpPr>
              <a:spLocks noChangeShapeType="1"/>
            </p:cNvSpPr>
            <p:nvPr/>
          </p:nvSpPr>
          <p:spPr bwMode="auto">
            <a:xfrm rot="16200000">
              <a:off x="9120" y="4764"/>
              <a:ext cx="1276" cy="3"/>
            </a:xfrm>
            <a:prstGeom prst="line">
              <a:avLst/>
            </a:prstGeom>
            <a:noFill/>
            <a:ln w="22225" cap="sq">
              <a:solidFill>
                <a:srgbClr val="17027F"/>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 name="Line 6">
              <a:extLst>
                <a:ext uri="{FF2B5EF4-FFF2-40B4-BE49-F238E27FC236}">
                  <a16:creationId xmlns:a16="http://schemas.microsoft.com/office/drawing/2014/main" id="{3C88AFE9-58AF-4F28-A625-1B602FC58865}"/>
                </a:ext>
              </a:extLst>
            </p:cNvPr>
            <p:cNvSpPr>
              <a:spLocks noChangeShapeType="1"/>
            </p:cNvSpPr>
            <p:nvPr/>
          </p:nvSpPr>
          <p:spPr bwMode="auto">
            <a:xfrm rot="8100000">
              <a:off x="8259" y="4773"/>
              <a:ext cx="1701" cy="3"/>
            </a:xfrm>
            <a:prstGeom prst="line">
              <a:avLst/>
            </a:prstGeom>
            <a:noFill/>
            <a:ln w="22225" cap="sq">
              <a:solidFill>
                <a:srgbClr val="17027F"/>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 name="Line 6">
              <a:extLst>
                <a:ext uri="{FF2B5EF4-FFF2-40B4-BE49-F238E27FC236}">
                  <a16:creationId xmlns:a16="http://schemas.microsoft.com/office/drawing/2014/main" id="{7E8580AB-44CE-4D52-A266-E021C968D692}"/>
                </a:ext>
              </a:extLst>
            </p:cNvPr>
            <p:cNvSpPr>
              <a:spLocks noChangeShapeType="1"/>
            </p:cNvSpPr>
            <p:nvPr/>
          </p:nvSpPr>
          <p:spPr bwMode="auto">
            <a:xfrm rot="2700000" flipV="1">
              <a:off x="8299" y="4760"/>
              <a:ext cx="1701" cy="0"/>
            </a:xfrm>
            <a:prstGeom prst="line">
              <a:avLst/>
            </a:prstGeom>
            <a:noFill/>
            <a:ln w="22225" cap="sq">
              <a:solidFill>
                <a:srgbClr val="17027F"/>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3" name="文本框 22">
            <a:extLst>
              <a:ext uri="{FF2B5EF4-FFF2-40B4-BE49-F238E27FC236}">
                <a16:creationId xmlns:a16="http://schemas.microsoft.com/office/drawing/2014/main" id="{52A1EB1F-C00B-4D18-AE60-0850F753FFF8}"/>
              </a:ext>
            </a:extLst>
          </p:cNvPr>
          <p:cNvSpPr txBox="1"/>
          <p:nvPr/>
        </p:nvSpPr>
        <p:spPr>
          <a:xfrm>
            <a:off x="5022215" y="2453640"/>
            <a:ext cx="411480" cy="368300"/>
          </a:xfrm>
          <a:prstGeom prst="rect">
            <a:avLst/>
          </a:prstGeom>
          <a:noFill/>
        </p:spPr>
        <p:txBody>
          <a:bodyPr wrap="none" rtlCol="0" anchor="t">
            <a:spAutoFit/>
          </a:bodyPr>
          <a:lstStyle/>
          <a:p>
            <a:r>
              <a:rPr lang="zh-CN" altLang="en-US">
                <a:latin typeface="Calibri" panose="020F0502020204030204" charset="0"/>
              </a:rPr>
              <a:t>①</a:t>
            </a:r>
          </a:p>
        </p:txBody>
      </p:sp>
      <p:sp>
        <p:nvSpPr>
          <p:cNvPr id="24" name="文本框 23">
            <a:extLst>
              <a:ext uri="{FF2B5EF4-FFF2-40B4-BE49-F238E27FC236}">
                <a16:creationId xmlns:a16="http://schemas.microsoft.com/office/drawing/2014/main" id="{DD05B300-040F-4B89-8313-CD6993D25867}"/>
              </a:ext>
            </a:extLst>
          </p:cNvPr>
          <p:cNvSpPr txBox="1"/>
          <p:nvPr/>
        </p:nvSpPr>
        <p:spPr>
          <a:xfrm>
            <a:off x="6388100" y="2454275"/>
            <a:ext cx="411480" cy="368300"/>
          </a:xfrm>
          <a:prstGeom prst="rect">
            <a:avLst/>
          </a:prstGeom>
          <a:noFill/>
        </p:spPr>
        <p:txBody>
          <a:bodyPr wrap="none" rtlCol="0" anchor="t">
            <a:spAutoFit/>
          </a:bodyPr>
          <a:lstStyle/>
          <a:p>
            <a:r>
              <a:rPr lang="zh-CN" altLang="en-US">
                <a:latin typeface="Calibri" panose="020F0502020204030204" charset="0"/>
              </a:rPr>
              <a:t>②</a:t>
            </a:r>
          </a:p>
        </p:txBody>
      </p:sp>
      <p:sp>
        <p:nvSpPr>
          <p:cNvPr id="25" name="文本框 24">
            <a:extLst>
              <a:ext uri="{FF2B5EF4-FFF2-40B4-BE49-F238E27FC236}">
                <a16:creationId xmlns:a16="http://schemas.microsoft.com/office/drawing/2014/main" id="{C127C71B-57DD-4CA8-8813-E01507E29DA8}"/>
              </a:ext>
            </a:extLst>
          </p:cNvPr>
          <p:cNvSpPr txBox="1"/>
          <p:nvPr/>
        </p:nvSpPr>
        <p:spPr>
          <a:xfrm>
            <a:off x="5022215" y="3347085"/>
            <a:ext cx="411480" cy="368300"/>
          </a:xfrm>
          <a:prstGeom prst="rect">
            <a:avLst/>
          </a:prstGeom>
          <a:noFill/>
        </p:spPr>
        <p:txBody>
          <a:bodyPr wrap="none" rtlCol="0" anchor="t">
            <a:spAutoFit/>
          </a:bodyPr>
          <a:lstStyle/>
          <a:p>
            <a:r>
              <a:rPr lang="zh-CN" altLang="en-US">
                <a:latin typeface="Calibri" panose="020F0502020204030204" charset="0"/>
              </a:rPr>
              <a:t>③</a:t>
            </a:r>
          </a:p>
        </p:txBody>
      </p:sp>
      <p:sp>
        <p:nvSpPr>
          <p:cNvPr id="26" name="文本框 25">
            <a:extLst>
              <a:ext uri="{FF2B5EF4-FFF2-40B4-BE49-F238E27FC236}">
                <a16:creationId xmlns:a16="http://schemas.microsoft.com/office/drawing/2014/main" id="{4E8923E5-6BA8-4A64-BB85-3AFC112EAEAF}"/>
              </a:ext>
            </a:extLst>
          </p:cNvPr>
          <p:cNvSpPr txBox="1"/>
          <p:nvPr/>
        </p:nvSpPr>
        <p:spPr>
          <a:xfrm>
            <a:off x="6383655" y="3345180"/>
            <a:ext cx="411480" cy="36830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④</a:t>
            </a:r>
          </a:p>
        </p:txBody>
      </p:sp>
      <p:sp>
        <p:nvSpPr>
          <p:cNvPr id="4" name="灯片编号占位符 3">
            <a:extLst>
              <a:ext uri="{FF2B5EF4-FFF2-40B4-BE49-F238E27FC236}">
                <a16:creationId xmlns:a16="http://schemas.microsoft.com/office/drawing/2014/main" id="{03AE8207-C979-B24A-B623-14761DA3BAEC}"/>
              </a:ext>
            </a:extLst>
          </p:cNvPr>
          <p:cNvSpPr>
            <a:spLocks noGrp="1"/>
          </p:cNvSpPr>
          <p:nvPr>
            <p:ph type="sldNum" sz="quarter" idx="12"/>
          </p:nvPr>
        </p:nvSpPr>
        <p:spPr/>
        <p:txBody>
          <a:bodyPr/>
          <a:lstStyle/>
          <a:p>
            <a:fld id="{B13F0FA4-29F4-4B1D-A16B-0D7169EBD889}" type="slidenum">
              <a:rPr lang="en-US" smtClean="0"/>
              <a:t>60</a:t>
            </a:fld>
            <a:endParaRPr lang="en-US"/>
          </a:p>
        </p:txBody>
      </p:sp>
    </p:spTree>
    <p:extLst>
      <p:ext uri="{BB962C8B-B14F-4D97-AF65-F5344CB8AC3E}">
        <p14:creationId xmlns:p14="http://schemas.microsoft.com/office/powerpoint/2010/main" val="17304862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29B6-2C85-4141-8E06-78211C351D2B}"/>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805CB4D8-05D0-451C-AB0A-E270B6B7D642}"/>
              </a:ext>
            </a:extLst>
          </p:cNvPr>
          <p:cNvSpPr>
            <a:spLocks noGrp="1"/>
          </p:cNvSpPr>
          <p:nvPr>
            <p:ph idx="1"/>
          </p:nvPr>
        </p:nvSpPr>
        <p:spPr/>
        <p:txBody>
          <a:bodyPr/>
          <a:lstStyle/>
          <a:p>
            <a:pPr>
              <a:spcBef>
                <a:spcPts val="800"/>
              </a:spcBef>
              <a:buClr>
                <a:srgbClr val="00007D"/>
              </a:buClr>
              <a:buFont typeface="Wingdings" panose="05000000000000000000" pitchFamily="2" charset="2"/>
              <a:buChar char=""/>
            </a:pPr>
            <a:r>
              <a:rPr lang="zh-CN" altLang="en-US" sz="2400" dirty="0">
                <a:solidFill>
                  <a:srgbClr val="000000"/>
                </a:solidFill>
              </a:rPr>
              <a:t>如何</a:t>
            </a:r>
            <a:r>
              <a:rPr lang="zh-CN" altLang="en-US" sz="2400" dirty="0">
                <a:solidFill>
                  <a:srgbClr val="4472C4"/>
                </a:solidFill>
              </a:rPr>
              <a:t>度量</a:t>
            </a:r>
            <a:r>
              <a:rPr lang="zh-CN" altLang="en-US" sz="2400" dirty="0">
                <a:solidFill>
                  <a:srgbClr val="000000"/>
                </a:solidFill>
              </a:rPr>
              <a:t>网页本身的</a:t>
            </a:r>
            <a:r>
              <a:rPr lang="zh-CN" altLang="en-US" sz="2400" dirty="0">
                <a:solidFill>
                  <a:srgbClr val="4472C4"/>
                </a:solidFill>
              </a:rPr>
              <a:t>重要性</a:t>
            </a:r>
            <a:r>
              <a:rPr lang="zh-CN" altLang="en-US" sz="2400" dirty="0">
                <a:solidFill>
                  <a:srgbClr val="000000"/>
                </a:solidFill>
              </a:rPr>
              <a:t>呢？</a:t>
            </a:r>
          </a:p>
          <a:p>
            <a:pPr lvl="1">
              <a:spcBef>
                <a:spcPts val="700"/>
              </a:spcBef>
              <a:buClr>
                <a:srgbClr val="9999CC"/>
              </a:buClr>
              <a:buFont typeface="Wingdings" panose="05000000000000000000" pitchFamily="2" charset="2"/>
              <a:buChar char=""/>
            </a:pPr>
            <a:r>
              <a:rPr lang="zh-CN" altLang="en-US" dirty="0">
                <a:solidFill>
                  <a:srgbClr val="000000"/>
                </a:solidFill>
              </a:rPr>
              <a:t>比如，新华网体育在其首页中对新浪体育做了链接，人民网体育同样在其首页中对新浪体育做了链接</a:t>
            </a:r>
          </a:p>
          <a:p>
            <a:pPr>
              <a:spcBef>
                <a:spcPts val="800"/>
              </a:spcBef>
              <a:buNone/>
            </a:pPr>
            <a:endParaRPr lang="en-US" altLang="en-US" sz="2400" dirty="0">
              <a:solidFill>
                <a:srgbClr val="000000"/>
              </a:solidFill>
            </a:endParaRPr>
          </a:p>
          <a:p>
            <a:pPr lvl="1">
              <a:spcBef>
                <a:spcPts val="700"/>
              </a:spcBef>
              <a:buClr>
                <a:srgbClr val="9999CC"/>
              </a:buClr>
              <a:buFont typeface="Wingdings" panose="05000000000000000000" pitchFamily="2" charset="2"/>
              <a:buChar char=""/>
            </a:pPr>
            <a:endParaRPr lang="zh-CN" altLang="en-US" dirty="0">
              <a:solidFill>
                <a:srgbClr val="000000"/>
              </a:solidFill>
            </a:endParaRPr>
          </a:p>
          <a:p>
            <a:pPr lvl="1">
              <a:spcBef>
                <a:spcPts val="700"/>
              </a:spcBef>
              <a:buClr>
                <a:srgbClr val="9999CC"/>
              </a:buClr>
              <a:buFont typeface="Wingdings" panose="05000000000000000000" pitchFamily="2" charset="2"/>
              <a:buChar char=""/>
            </a:pPr>
            <a:endParaRPr lang="zh-CN" altLang="en-US" dirty="0">
              <a:solidFill>
                <a:srgbClr val="000000"/>
              </a:solidFill>
            </a:endParaRPr>
          </a:p>
          <a:p>
            <a:pPr lvl="1">
              <a:spcBef>
                <a:spcPts val="700"/>
              </a:spcBef>
              <a:buClr>
                <a:srgbClr val="9999CC"/>
              </a:buClr>
              <a:buFont typeface="Wingdings" panose="05000000000000000000" pitchFamily="2" charset="2"/>
              <a:buChar char=""/>
            </a:pPr>
            <a:endParaRPr lang="zh-CN" altLang="en-US" dirty="0">
              <a:solidFill>
                <a:srgbClr val="000000"/>
              </a:solidFill>
            </a:endParaRPr>
          </a:p>
          <a:p>
            <a:pPr lvl="1">
              <a:spcBef>
                <a:spcPts val="700"/>
              </a:spcBef>
              <a:buClr>
                <a:srgbClr val="9999CC"/>
              </a:buClr>
              <a:buFont typeface="Wingdings" panose="05000000000000000000" pitchFamily="2" charset="2"/>
              <a:buChar char=""/>
            </a:pPr>
            <a:r>
              <a:rPr lang="zh-CN" altLang="en-US" dirty="0">
                <a:solidFill>
                  <a:srgbClr val="000000"/>
                </a:solidFill>
              </a:rPr>
              <a:t>可见，</a:t>
            </a:r>
            <a:r>
              <a:rPr lang="zh-CN" altLang="en-US" dirty="0">
                <a:solidFill>
                  <a:srgbClr val="4472C4"/>
                </a:solidFill>
              </a:rPr>
              <a:t>新浪体育</a:t>
            </a:r>
            <a:r>
              <a:rPr lang="zh-CN" altLang="en-US" dirty="0">
                <a:solidFill>
                  <a:srgbClr val="000000"/>
                </a:solidFill>
              </a:rPr>
              <a:t>被</a:t>
            </a:r>
            <a:r>
              <a:rPr lang="zh-CN" altLang="en-US" dirty="0">
                <a:solidFill>
                  <a:srgbClr val="4472C4"/>
                </a:solidFill>
              </a:rPr>
              <a:t>链接的次数较多</a:t>
            </a:r>
            <a:r>
              <a:rPr lang="zh-CN" altLang="en-US" dirty="0">
                <a:solidFill>
                  <a:srgbClr val="000000"/>
                </a:solidFill>
              </a:rPr>
              <a:t>；同时，</a:t>
            </a:r>
            <a:r>
              <a:rPr lang="zh-CN" altLang="en-US" dirty="0">
                <a:solidFill>
                  <a:srgbClr val="4472C4"/>
                </a:solidFill>
              </a:rPr>
              <a:t>人民网体育和新华网体育也都是比较“重要”的网页</a:t>
            </a:r>
            <a:r>
              <a:rPr lang="zh-CN" altLang="en-US" dirty="0">
                <a:solidFill>
                  <a:srgbClr val="000000"/>
                </a:solidFill>
              </a:rPr>
              <a:t>，因此</a:t>
            </a:r>
            <a:r>
              <a:rPr lang="zh-CN" altLang="en-US" dirty="0">
                <a:solidFill>
                  <a:srgbClr val="4472C4"/>
                </a:solidFill>
              </a:rPr>
              <a:t>新浪体育也应该是比较“重要”的网页</a:t>
            </a:r>
            <a:r>
              <a:rPr lang="zh-CN" altLang="en-US" dirty="0"/>
              <a:t>。</a:t>
            </a:r>
          </a:p>
          <a:p>
            <a:endParaRPr lang="en-US" dirty="0"/>
          </a:p>
        </p:txBody>
      </p:sp>
      <p:pic>
        <p:nvPicPr>
          <p:cNvPr id="4" name="Picture 3">
            <a:extLst>
              <a:ext uri="{FF2B5EF4-FFF2-40B4-BE49-F238E27FC236}">
                <a16:creationId xmlns:a16="http://schemas.microsoft.com/office/drawing/2014/main" id="{0BEB57FB-76CF-48CF-A544-89D82FBB4C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575" y="3145130"/>
            <a:ext cx="3240088" cy="573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4">
            <a:extLst>
              <a:ext uri="{FF2B5EF4-FFF2-40B4-BE49-F238E27FC236}">
                <a16:creationId xmlns:a16="http://schemas.microsoft.com/office/drawing/2014/main" id="{C51E5231-B2ED-4583-94E6-4CAEFA6F9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2997493"/>
            <a:ext cx="2087562" cy="57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Oval 5">
            <a:extLst>
              <a:ext uri="{FF2B5EF4-FFF2-40B4-BE49-F238E27FC236}">
                <a16:creationId xmlns:a16="http://schemas.microsoft.com/office/drawing/2014/main" id="{7AFB9271-80C0-49CB-935E-D3077346C5C5}"/>
              </a:ext>
            </a:extLst>
          </p:cNvPr>
          <p:cNvSpPr>
            <a:spLocks noChangeArrowheads="1"/>
          </p:cNvSpPr>
          <p:nvPr/>
        </p:nvSpPr>
        <p:spPr bwMode="auto">
          <a:xfrm>
            <a:off x="3986213" y="2751430"/>
            <a:ext cx="1655762" cy="431800"/>
          </a:xfrm>
          <a:prstGeom prst="ellipse">
            <a:avLst/>
          </a:prstGeom>
          <a:solidFill>
            <a:srgbClr val="9999FF"/>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5pPr>
            <a:lvl6pPr marL="2514600" indent="-228600" defTabSz="44958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6pPr>
            <a:lvl7pPr marL="2971800" indent="-228600" defTabSz="44958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7pPr>
            <a:lvl8pPr marL="3429000" indent="-228600" defTabSz="44958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8pPr>
            <a:lvl9pPr marL="3886200" indent="-228600" defTabSz="44958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9pPr>
          </a:lstStyle>
          <a:p>
            <a:pPr algn="ctr" eaLnBrk="1" hangingPunct="1">
              <a:buClrTx/>
              <a:buFontTx/>
              <a:buNone/>
            </a:pPr>
            <a:r>
              <a:rPr lang="zh-CN" altLang="en-US">
                <a:solidFill>
                  <a:srgbClr val="990099"/>
                </a:solidFill>
              </a:rPr>
              <a:t>新华网体育</a:t>
            </a:r>
          </a:p>
        </p:txBody>
      </p:sp>
      <p:sp>
        <p:nvSpPr>
          <p:cNvPr id="7" name="Oval 6">
            <a:extLst>
              <a:ext uri="{FF2B5EF4-FFF2-40B4-BE49-F238E27FC236}">
                <a16:creationId xmlns:a16="http://schemas.microsoft.com/office/drawing/2014/main" id="{41163D38-04DC-4110-AA61-FC3F3EA48496}"/>
              </a:ext>
            </a:extLst>
          </p:cNvPr>
          <p:cNvSpPr>
            <a:spLocks noChangeArrowheads="1"/>
          </p:cNvSpPr>
          <p:nvPr/>
        </p:nvSpPr>
        <p:spPr bwMode="auto">
          <a:xfrm>
            <a:off x="7715250" y="2535530"/>
            <a:ext cx="1728788" cy="431800"/>
          </a:xfrm>
          <a:prstGeom prst="ellipse">
            <a:avLst/>
          </a:prstGeom>
          <a:solidFill>
            <a:srgbClr val="9999FF"/>
          </a:solidFill>
          <a:ln w="9360" cap="sq">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5pPr>
            <a:lvl6pPr marL="2514600" indent="-228600" defTabSz="44958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6pPr>
            <a:lvl7pPr marL="2971800" indent="-228600" defTabSz="44958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7pPr>
            <a:lvl8pPr marL="3429000" indent="-228600" defTabSz="44958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8pPr>
            <a:lvl9pPr marL="3886200" indent="-228600" defTabSz="44958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ysClr val="window" lastClr="FFFFFF"/>
                </a:solidFill>
                <a:latin typeface="Arial" panose="020B0604020202020204" pitchFamily="34" charset="0"/>
                <a:ea typeface="黑体" panose="02010609060101010101" pitchFamily="49" charset="-122"/>
              </a:defRPr>
            </a:lvl9pPr>
          </a:lstStyle>
          <a:p>
            <a:pPr algn="ctr" eaLnBrk="1" hangingPunct="1">
              <a:buClrTx/>
              <a:buFontTx/>
              <a:buNone/>
            </a:pPr>
            <a:r>
              <a:rPr lang="zh-CN" altLang="en-US">
                <a:solidFill>
                  <a:srgbClr val="990099"/>
                </a:solidFill>
              </a:rPr>
              <a:t>人民网体育</a:t>
            </a:r>
          </a:p>
        </p:txBody>
      </p:sp>
      <p:sp>
        <p:nvSpPr>
          <p:cNvPr id="8" name="Line 7">
            <a:extLst>
              <a:ext uri="{FF2B5EF4-FFF2-40B4-BE49-F238E27FC236}">
                <a16:creationId xmlns:a16="http://schemas.microsoft.com/office/drawing/2014/main" id="{00ACCD61-9247-4504-83C3-0206658D25C0}"/>
              </a:ext>
            </a:extLst>
          </p:cNvPr>
          <p:cNvSpPr>
            <a:spLocks noChangeShapeType="1"/>
          </p:cNvSpPr>
          <p:nvPr/>
        </p:nvSpPr>
        <p:spPr bwMode="auto">
          <a:xfrm flipH="1">
            <a:off x="3975100" y="3126080"/>
            <a:ext cx="300038" cy="215900"/>
          </a:xfrm>
          <a:prstGeom prst="line">
            <a:avLst/>
          </a:prstGeom>
          <a:noFill/>
          <a:ln w="9360" cap="sq">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 name="Line 8">
            <a:extLst>
              <a:ext uri="{FF2B5EF4-FFF2-40B4-BE49-F238E27FC236}">
                <a16:creationId xmlns:a16="http://schemas.microsoft.com/office/drawing/2014/main" id="{24EE0D69-52C3-4473-B64B-B1981B31561A}"/>
              </a:ext>
            </a:extLst>
          </p:cNvPr>
          <p:cNvSpPr>
            <a:spLocks noChangeShapeType="1"/>
          </p:cNvSpPr>
          <p:nvPr/>
        </p:nvSpPr>
        <p:spPr bwMode="auto">
          <a:xfrm flipH="1">
            <a:off x="7023100" y="2938145"/>
            <a:ext cx="1082675" cy="499110"/>
          </a:xfrm>
          <a:prstGeom prst="line">
            <a:avLst/>
          </a:prstGeom>
          <a:noFill/>
          <a:ln w="9360" cap="sq">
            <a:solidFill>
              <a:srgbClr val="00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灯片编号占位符 9">
            <a:extLst>
              <a:ext uri="{FF2B5EF4-FFF2-40B4-BE49-F238E27FC236}">
                <a16:creationId xmlns:a16="http://schemas.microsoft.com/office/drawing/2014/main" id="{58489B44-6CFC-B04B-B188-2C69D9749C61}"/>
              </a:ext>
            </a:extLst>
          </p:cNvPr>
          <p:cNvSpPr>
            <a:spLocks noGrp="1"/>
          </p:cNvSpPr>
          <p:nvPr>
            <p:ph type="sldNum" sz="quarter" idx="12"/>
          </p:nvPr>
        </p:nvSpPr>
        <p:spPr/>
        <p:txBody>
          <a:bodyPr/>
          <a:lstStyle/>
          <a:p>
            <a:fld id="{B13F0FA4-29F4-4B1D-A16B-0D7169EBD889}" type="slidenum">
              <a:rPr lang="en-US" smtClean="0"/>
              <a:t>61</a:t>
            </a:fld>
            <a:endParaRPr lang="en-US"/>
          </a:p>
        </p:txBody>
      </p:sp>
    </p:spTree>
    <p:extLst>
      <p:ext uri="{BB962C8B-B14F-4D97-AF65-F5344CB8AC3E}">
        <p14:creationId xmlns:p14="http://schemas.microsoft.com/office/powerpoint/2010/main" val="37361770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00F47-D5D5-4420-9E48-06F29551687D}"/>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AF526E6D-AB7B-481E-9FE6-E3F207C78D6A}"/>
              </a:ext>
            </a:extLst>
          </p:cNvPr>
          <p:cNvSpPr>
            <a:spLocks noGrp="1"/>
          </p:cNvSpPr>
          <p:nvPr>
            <p:ph idx="1"/>
          </p:nvPr>
        </p:nvSpPr>
        <p:spPr/>
        <p:txBody>
          <a:bodyPr/>
          <a:lstStyle/>
          <a:p>
            <a:r>
              <a:rPr lang="zh-CN" altLang="en-US" dirty="0">
                <a:solidFill>
                  <a:srgbClr val="000000"/>
                </a:solidFill>
              </a:rPr>
              <a:t>一个更加形象的图</a:t>
            </a:r>
          </a:p>
          <a:p>
            <a:endParaRPr lang="en-US" dirty="0"/>
          </a:p>
        </p:txBody>
      </p:sp>
      <p:sp>
        <p:nvSpPr>
          <p:cNvPr id="6" name="Rectangle 1">
            <a:extLst>
              <a:ext uri="{FF2B5EF4-FFF2-40B4-BE49-F238E27FC236}">
                <a16:creationId xmlns:a16="http://schemas.microsoft.com/office/drawing/2014/main" id="{2EA161DB-705B-4FD8-97F3-C6417EEE3D2A}"/>
              </a:ext>
            </a:extLst>
          </p:cNvPr>
          <p:cNvSpPr>
            <a:spLocks noChangeArrowheads="1"/>
          </p:cNvSpPr>
          <p:nvPr/>
        </p:nvSpPr>
        <p:spPr bwMode="auto">
          <a:xfrm>
            <a:off x="7924482" y="1138191"/>
            <a:ext cx="2352675"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sq">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zh-CN" altLang="en-US" sz="3200">
                <a:solidFill>
                  <a:srgbClr val="FF0000"/>
                </a:solidFill>
              </a:rPr>
              <a:t>数量与质量</a:t>
            </a:r>
          </a:p>
        </p:txBody>
      </p:sp>
      <p:sp>
        <p:nvSpPr>
          <p:cNvPr id="7" name="Text Box 5">
            <a:extLst>
              <a:ext uri="{FF2B5EF4-FFF2-40B4-BE49-F238E27FC236}">
                <a16:creationId xmlns:a16="http://schemas.microsoft.com/office/drawing/2014/main" id="{BD899EF4-4675-4C9D-BC24-B496791BC70A}"/>
              </a:ext>
            </a:extLst>
          </p:cNvPr>
          <p:cNvSpPr txBox="1">
            <a:spLocks noChangeArrowheads="1"/>
          </p:cNvSpPr>
          <p:nvPr/>
        </p:nvSpPr>
        <p:spPr bwMode="auto">
          <a:xfrm>
            <a:off x="7686358" y="2130719"/>
            <a:ext cx="3408362" cy="3159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黑体" panose="02010609060101010101" pitchFamily="49" charset="-122"/>
              </a:defRPr>
            </a:lvl9pPr>
          </a:lstStyle>
          <a:p>
            <a:pPr eaLnBrk="1" hangingPunct="1">
              <a:lnSpc>
                <a:spcPct val="120000"/>
              </a:lnSpc>
              <a:spcBef>
                <a:spcPts val="1125"/>
              </a:spcBef>
              <a:buClrTx/>
              <a:buFontTx/>
              <a:buNone/>
            </a:pPr>
            <a:r>
              <a:rPr lang="zh-CN" altLang="en-US" sz="2400" dirty="0">
                <a:solidFill>
                  <a:srgbClr val="000000"/>
                </a:solidFill>
                <a:ea typeface="微软雅黑" panose="020B0503020204020204" pitchFamily="34" charset="-122"/>
              </a:rPr>
              <a:t>链向</a:t>
            </a:r>
            <a:r>
              <a:rPr lang="zh-CN" altLang="en-US" sz="2400" dirty="0">
                <a:solidFill>
                  <a:srgbClr val="4472C4"/>
                </a:solidFill>
                <a:ea typeface="微软雅黑" panose="020B0503020204020204" pitchFamily="34" charset="-122"/>
              </a:rPr>
              <a:t>网页</a:t>
            </a:r>
            <a:r>
              <a:rPr lang="en-US" altLang="zh-CN" sz="2400" dirty="0">
                <a:solidFill>
                  <a:srgbClr val="4472C4"/>
                </a:solidFill>
                <a:ea typeface="微软雅黑" panose="020B0503020204020204" pitchFamily="34" charset="-122"/>
              </a:rPr>
              <a:t>E</a:t>
            </a:r>
            <a:r>
              <a:rPr lang="zh-CN" altLang="en-US" sz="2400" dirty="0">
                <a:solidFill>
                  <a:srgbClr val="4472C4"/>
                </a:solidFill>
                <a:ea typeface="微软雅黑" panose="020B0503020204020204" pitchFamily="34" charset="-122"/>
              </a:rPr>
              <a:t>的链接远远多于链向网页</a:t>
            </a:r>
            <a:r>
              <a:rPr lang="en-US" altLang="zh-CN" sz="2400" dirty="0">
                <a:solidFill>
                  <a:srgbClr val="4472C4"/>
                </a:solidFill>
                <a:ea typeface="微软雅黑" panose="020B0503020204020204" pitchFamily="34" charset="-122"/>
              </a:rPr>
              <a:t>C</a:t>
            </a:r>
            <a:r>
              <a:rPr lang="zh-CN" altLang="en-US" sz="2400" dirty="0">
                <a:solidFill>
                  <a:srgbClr val="4472C4"/>
                </a:solidFill>
                <a:ea typeface="微软雅黑" panose="020B0503020204020204" pitchFamily="34" charset="-122"/>
              </a:rPr>
              <a:t>的链接</a:t>
            </a:r>
            <a:r>
              <a:rPr lang="zh-CN" altLang="en-US" sz="2400" dirty="0">
                <a:solidFill>
                  <a:srgbClr val="000000"/>
                </a:solidFill>
                <a:ea typeface="微软雅黑" panose="020B0503020204020204" pitchFamily="34" charset="-122"/>
              </a:rPr>
              <a:t>，但是网页</a:t>
            </a:r>
            <a:r>
              <a:rPr lang="en-US" altLang="zh-CN" sz="2400" dirty="0">
                <a:solidFill>
                  <a:srgbClr val="4472C4"/>
                </a:solidFill>
                <a:ea typeface="微软雅黑" panose="020B0503020204020204" pitchFamily="34" charset="-122"/>
              </a:rPr>
              <a:t>C</a:t>
            </a:r>
            <a:r>
              <a:rPr lang="zh-CN" altLang="en-US" sz="2400" dirty="0">
                <a:solidFill>
                  <a:srgbClr val="4472C4"/>
                </a:solidFill>
                <a:ea typeface="微软雅黑" panose="020B0503020204020204" pitchFamily="34" charset="-122"/>
              </a:rPr>
              <a:t>的重要性</a:t>
            </a:r>
            <a:r>
              <a:rPr lang="zh-CN" altLang="en-US" sz="2400" dirty="0">
                <a:solidFill>
                  <a:srgbClr val="000000"/>
                </a:solidFill>
                <a:ea typeface="微软雅黑" panose="020B0503020204020204" pitchFamily="34" charset="-122"/>
              </a:rPr>
              <a:t>却</a:t>
            </a:r>
            <a:r>
              <a:rPr lang="zh-CN" altLang="en-US" sz="2400" dirty="0">
                <a:solidFill>
                  <a:srgbClr val="4472C4"/>
                </a:solidFill>
                <a:ea typeface="微软雅黑" panose="020B0503020204020204" pitchFamily="34" charset="-122"/>
              </a:rPr>
              <a:t>大于网页</a:t>
            </a:r>
            <a:r>
              <a:rPr lang="en-US" altLang="zh-CN" sz="2400" dirty="0">
                <a:solidFill>
                  <a:srgbClr val="4472C4"/>
                </a:solidFill>
                <a:ea typeface="微软雅黑" panose="020B0503020204020204" pitchFamily="34" charset="-122"/>
              </a:rPr>
              <a:t>E</a:t>
            </a:r>
            <a:r>
              <a:rPr lang="zh-CN" altLang="en-US" sz="2400" dirty="0">
                <a:solidFill>
                  <a:srgbClr val="000000"/>
                </a:solidFill>
                <a:ea typeface="微软雅黑" panose="020B0503020204020204" pitchFamily="34" charset="-122"/>
              </a:rPr>
              <a:t>。这是因为因为网页</a:t>
            </a:r>
            <a:r>
              <a:rPr lang="en-US" altLang="zh-CN" sz="2400" dirty="0">
                <a:solidFill>
                  <a:srgbClr val="000000"/>
                </a:solidFill>
                <a:ea typeface="微软雅黑" panose="020B0503020204020204" pitchFamily="34" charset="-122"/>
              </a:rPr>
              <a:t>C</a:t>
            </a:r>
            <a:r>
              <a:rPr lang="zh-CN" altLang="en-US" sz="2400" dirty="0">
                <a:solidFill>
                  <a:srgbClr val="000000"/>
                </a:solidFill>
                <a:ea typeface="微软雅黑" panose="020B0503020204020204" pitchFamily="34" charset="-122"/>
              </a:rPr>
              <a:t>被网页</a:t>
            </a:r>
            <a:r>
              <a:rPr lang="en-US" altLang="zh-CN" sz="2400" dirty="0">
                <a:solidFill>
                  <a:srgbClr val="000000"/>
                </a:solidFill>
                <a:ea typeface="微软雅黑" panose="020B0503020204020204" pitchFamily="34" charset="-122"/>
              </a:rPr>
              <a:t>B</a:t>
            </a:r>
            <a:r>
              <a:rPr lang="zh-CN" altLang="en-US" sz="2400" dirty="0">
                <a:solidFill>
                  <a:srgbClr val="000000"/>
                </a:solidFill>
                <a:ea typeface="微软雅黑" panose="020B0503020204020204" pitchFamily="34" charset="-122"/>
              </a:rPr>
              <a:t>所链接，而网页</a:t>
            </a:r>
            <a:r>
              <a:rPr lang="en-US" altLang="zh-CN" sz="2400" dirty="0">
                <a:solidFill>
                  <a:srgbClr val="4472C4"/>
                </a:solidFill>
                <a:ea typeface="微软雅黑" panose="020B0503020204020204" pitchFamily="34" charset="-122"/>
              </a:rPr>
              <a:t>B</a:t>
            </a:r>
            <a:r>
              <a:rPr lang="zh-CN" altLang="en-US" sz="2400" dirty="0">
                <a:solidFill>
                  <a:srgbClr val="4472C4"/>
                </a:solidFill>
                <a:ea typeface="微软雅黑" panose="020B0503020204020204" pitchFamily="34" charset="-122"/>
              </a:rPr>
              <a:t>有很高的重要性</a:t>
            </a:r>
            <a:r>
              <a:rPr lang="zh-CN" altLang="en-US" sz="2400" dirty="0">
                <a:solidFill>
                  <a:schemeClr val="tx1"/>
                </a:solidFill>
                <a:ea typeface="微软雅黑" panose="020B0503020204020204" pitchFamily="34" charset="-122"/>
              </a:rPr>
              <a:t>。</a:t>
            </a:r>
          </a:p>
        </p:txBody>
      </p:sp>
      <p:grpSp>
        <p:nvGrpSpPr>
          <p:cNvPr id="8" name="组合 7">
            <a:extLst>
              <a:ext uri="{FF2B5EF4-FFF2-40B4-BE49-F238E27FC236}">
                <a16:creationId xmlns:a16="http://schemas.microsoft.com/office/drawing/2014/main" id="{EBB7D72C-BE08-4F2F-A393-788515837D47}"/>
              </a:ext>
            </a:extLst>
          </p:cNvPr>
          <p:cNvGrpSpPr/>
          <p:nvPr/>
        </p:nvGrpSpPr>
        <p:grpSpPr>
          <a:xfrm>
            <a:off x="1305560" y="1930400"/>
            <a:ext cx="5139055" cy="4246245"/>
            <a:chOff x="2056" y="3040"/>
            <a:chExt cx="8093" cy="6687"/>
          </a:xfrm>
        </p:grpSpPr>
        <p:sp>
          <p:nvSpPr>
            <p:cNvPr id="9" name="椭圆 8">
              <a:extLst>
                <a:ext uri="{FF2B5EF4-FFF2-40B4-BE49-F238E27FC236}">
                  <a16:creationId xmlns:a16="http://schemas.microsoft.com/office/drawing/2014/main" id="{21B2A493-9444-4A3D-BE89-AEF97C57930A}"/>
                </a:ext>
              </a:extLst>
            </p:cNvPr>
            <p:cNvSpPr/>
            <p:nvPr/>
          </p:nvSpPr>
          <p:spPr>
            <a:xfrm>
              <a:off x="3636" y="3556"/>
              <a:ext cx="2783" cy="2783"/>
            </a:xfrm>
            <a:prstGeom prst="ellipse">
              <a:avLst/>
            </a:prstGeom>
            <a:gradFill>
              <a:gsLst>
                <a:gs pos="0">
                  <a:srgbClr val="FE4444">
                    <a:alpha val="100000"/>
                  </a:srgbClr>
                </a:gs>
                <a:gs pos="100000">
                  <a:srgbClr val="832B2B"/>
                </a:gs>
              </a:gsLst>
              <a:path path="circle">
                <a:fillToRect l="50000" t="50000" r="50000" b="50000"/>
              </a:path>
              <a:tileRect/>
            </a:gra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B</a:t>
              </a:r>
            </a:p>
            <a:p>
              <a:pPr algn="ctr"/>
              <a:r>
                <a:rPr lang="en-US" altLang="zh-CN">
                  <a:solidFill>
                    <a:schemeClr val="tx1"/>
                  </a:solidFill>
                </a:rPr>
                <a:t>38.4%</a:t>
              </a:r>
            </a:p>
          </p:txBody>
        </p:sp>
        <p:sp>
          <p:nvSpPr>
            <p:cNvPr id="10" name="椭圆 9">
              <a:extLst>
                <a:ext uri="{FF2B5EF4-FFF2-40B4-BE49-F238E27FC236}">
                  <a16:creationId xmlns:a16="http://schemas.microsoft.com/office/drawing/2014/main" id="{C73E18C5-1B53-412D-86EE-C3ED9666A555}"/>
                </a:ext>
              </a:extLst>
            </p:cNvPr>
            <p:cNvSpPr/>
            <p:nvPr/>
          </p:nvSpPr>
          <p:spPr>
            <a:xfrm>
              <a:off x="7367" y="3040"/>
              <a:ext cx="2783" cy="2783"/>
            </a:xfrm>
            <a:prstGeom prst="ellipse">
              <a:avLst/>
            </a:prstGeom>
            <a:gradFill>
              <a:gsLst>
                <a:gs pos="0">
                  <a:srgbClr val="D67B2F"/>
                </a:gs>
                <a:gs pos="100000">
                  <a:srgbClr val="832B2B"/>
                </a:gs>
              </a:gsLst>
              <a:path path="circle">
                <a:fillToRect l="50000" t="50000" r="50000" b="50000"/>
              </a:path>
              <a:tileRect/>
            </a:gra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a:t>
              </a:r>
            </a:p>
            <a:p>
              <a:pPr algn="ctr"/>
              <a:r>
                <a:rPr lang="en-US" altLang="zh-CN">
                  <a:solidFill>
                    <a:schemeClr val="tx1"/>
                  </a:solidFill>
                </a:rPr>
                <a:t>34.3%</a:t>
              </a:r>
            </a:p>
          </p:txBody>
        </p:sp>
        <p:sp>
          <p:nvSpPr>
            <p:cNvPr id="11" name="椭圆 10">
              <a:extLst>
                <a:ext uri="{FF2B5EF4-FFF2-40B4-BE49-F238E27FC236}">
                  <a16:creationId xmlns:a16="http://schemas.microsoft.com/office/drawing/2014/main" id="{54D250B1-A572-463C-9968-8DE7EE668059}"/>
                </a:ext>
              </a:extLst>
            </p:cNvPr>
            <p:cNvSpPr/>
            <p:nvPr/>
          </p:nvSpPr>
          <p:spPr>
            <a:xfrm>
              <a:off x="2104" y="4981"/>
              <a:ext cx="839" cy="838"/>
            </a:xfrm>
            <a:prstGeom prst="ellipse">
              <a:avLst/>
            </a:prstGeom>
            <a:gradFill>
              <a:gsLst>
                <a:gs pos="0">
                  <a:srgbClr val="007BD3"/>
                </a:gs>
                <a:gs pos="100000">
                  <a:srgbClr val="034373"/>
                </a:gs>
              </a:gsLst>
              <a:path path="circle">
                <a:fillToRect l="50000" t="50000" r="50000" b="50000"/>
              </a:path>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2" name="椭圆 11">
              <a:extLst>
                <a:ext uri="{FF2B5EF4-FFF2-40B4-BE49-F238E27FC236}">
                  <a16:creationId xmlns:a16="http://schemas.microsoft.com/office/drawing/2014/main" id="{8220917F-E8C4-418D-ADFF-3D08E7F53F13}"/>
                </a:ext>
              </a:extLst>
            </p:cNvPr>
            <p:cNvSpPr/>
            <p:nvPr/>
          </p:nvSpPr>
          <p:spPr>
            <a:xfrm>
              <a:off x="2056" y="6868"/>
              <a:ext cx="936" cy="935"/>
            </a:xfrm>
            <a:prstGeom prst="ellipse">
              <a:avLst/>
            </a:prstGeom>
            <a:gradFill>
              <a:gsLst>
                <a:gs pos="0">
                  <a:srgbClr val="9EE256"/>
                </a:gs>
                <a:gs pos="100000">
                  <a:srgbClr val="52762D"/>
                </a:gs>
              </a:gsLst>
              <a:path path="circle">
                <a:fillToRect l="50000" t="50000" r="50000" b="50000"/>
              </a:path>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椭圆 12">
              <a:extLst>
                <a:ext uri="{FF2B5EF4-FFF2-40B4-BE49-F238E27FC236}">
                  <a16:creationId xmlns:a16="http://schemas.microsoft.com/office/drawing/2014/main" id="{6FA5CA84-D0E1-4047-A6B9-BA47224679E1}"/>
                </a:ext>
              </a:extLst>
            </p:cNvPr>
            <p:cNvSpPr/>
            <p:nvPr/>
          </p:nvSpPr>
          <p:spPr>
            <a:xfrm>
              <a:off x="8290" y="6114"/>
              <a:ext cx="936" cy="935"/>
            </a:xfrm>
            <a:prstGeom prst="ellipse">
              <a:avLst/>
            </a:prstGeom>
            <a:gradFill>
              <a:gsLst>
                <a:gs pos="0">
                  <a:srgbClr val="9EE256"/>
                </a:gs>
                <a:gs pos="100000">
                  <a:srgbClr val="52762D"/>
                </a:gs>
              </a:gsLst>
              <a:path path="circle">
                <a:fillToRect l="50000" t="50000" r="50000" b="50000"/>
              </a:path>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椭圆 13">
              <a:extLst>
                <a:ext uri="{FF2B5EF4-FFF2-40B4-BE49-F238E27FC236}">
                  <a16:creationId xmlns:a16="http://schemas.microsoft.com/office/drawing/2014/main" id="{3B7E2B54-7BDB-4678-8469-791AF7DC64EC}"/>
                </a:ext>
              </a:extLst>
            </p:cNvPr>
            <p:cNvSpPr/>
            <p:nvPr/>
          </p:nvSpPr>
          <p:spPr>
            <a:xfrm>
              <a:off x="5522" y="7271"/>
              <a:ext cx="1306" cy="1304"/>
            </a:xfrm>
            <a:prstGeom prst="ellipse">
              <a:avLst/>
            </a:prstGeom>
            <a:gradFill>
              <a:gsLst>
                <a:gs pos="0">
                  <a:srgbClr val="FBFB11"/>
                </a:gs>
                <a:gs pos="100000">
                  <a:srgbClr val="838309"/>
                </a:gs>
              </a:gsLst>
              <a:path path="circle">
                <a:fillToRect l="50000" t="50000" r="50000" b="50000"/>
              </a:path>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椭圆 14">
              <a:extLst>
                <a:ext uri="{FF2B5EF4-FFF2-40B4-BE49-F238E27FC236}">
                  <a16:creationId xmlns:a16="http://schemas.microsoft.com/office/drawing/2014/main" id="{97290511-62AE-4527-A620-210316940C3E}"/>
                </a:ext>
              </a:extLst>
            </p:cNvPr>
            <p:cNvSpPr/>
            <p:nvPr/>
          </p:nvSpPr>
          <p:spPr>
            <a:xfrm>
              <a:off x="2775" y="8575"/>
              <a:ext cx="567" cy="567"/>
            </a:xfrm>
            <a:prstGeom prst="ellipse">
              <a:avLst/>
            </a:prstGeom>
            <a:gradFill>
              <a:gsLst>
                <a:gs pos="0">
                  <a:srgbClr val="7B32B2"/>
                </a:gs>
                <a:gs pos="100000">
                  <a:srgbClr val="9C5ACE"/>
                </a:gs>
              </a:gsLst>
              <a:path path="circle">
                <a:fillToRect l="50000" t="50000" r="50000" b="50000"/>
              </a:path>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椭圆 15">
              <a:extLst>
                <a:ext uri="{FF2B5EF4-FFF2-40B4-BE49-F238E27FC236}">
                  <a16:creationId xmlns:a16="http://schemas.microsoft.com/office/drawing/2014/main" id="{662326D9-6D2F-439A-9268-CDD2666EB5E4}"/>
                </a:ext>
              </a:extLst>
            </p:cNvPr>
            <p:cNvSpPr/>
            <p:nvPr/>
          </p:nvSpPr>
          <p:spPr>
            <a:xfrm>
              <a:off x="3866" y="9001"/>
              <a:ext cx="567" cy="567"/>
            </a:xfrm>
            <a:prstGeom prst="ellipse">
              <a:avLst/>
            </a:prstGeom>
            <a:gradFill>
              <a:gsLst>
                <a:gs pos="0">
                  <a:srgbClr val="7B32B2"/>
                </a:gs>
                <a:gs pos="100000">
                  <a:srgbClr val="9C5ACE"/>
                </a:gs>
              </a:gsLst>
              <a:path path="circle">
                <a:fillToRect l="50000" t="50000" r="50000" b="50000"/>
              </a:path>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a:extLst>
                <a:ext uri="{FF2B5EF4-FFF2-40B4-BE49-F238E27FC236}">
                  <a16:creationId xmlns:a16="http://schemas.microsoft.com/office/drawing/2014/main" id="{62CB7189-C592-4C3A-AB7A-4A4401D20386}"/>
                </a:ext>
              </a:extLst>
            </p:cNvPr>
            <p:cNvSpPr/>
            <p:nvPr/>
          </p:nvSpPr>
          <p:spPr>
            <a:xfrm>
              <a:off x="4955" y="9161"/>
              <a:ext cx="567" cy="567"/>
            </a:xfrm>
            <a:prstGeom prst="ellipse">
              <a:avLst/>
            </a:prstGeom>
            <a:gradFill>
              <a:gsLst>
                <a:gs pos="0">
                  <a:srgbClr val="7B32B2"/>
                </a:gs>
                <a:gs pos="100000">
                  <a:srgbClr val="9C5ACE"/>
                </a:gs>
              </a:gsLst>
              <a:path path="circle">
                <a:fillToRect l="50000" t="50000" r="50000" b="50000"/>
              </a:path>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a:extLst>
                <a:ext uri="{FF2B5EF4-FFF2-40B4-BE49-F238E27FC236}">
                  <a16:creationId xmlns:a16="http://schemas.microsoft.com/office/drawing/2014/main" id="{26F2DD00-8AE6-4B31-A083-9499D9949F35}"/>
                </a:ext>
              </a:extLst>
            </p:cNvPr>
            <p:cNvSpPr/>
            <p:nvPr/>
          </p:nvSpPr>
          <p:spPr>
            <a:xfrm>
              <a:off x="7008" y="8881"/>
              <a:ext cx="567" cy="567"/>
            </a:xfrm>
            <a:prstGeom prst="ellipse">
              <a:avLst/>
            </a:prstGeom>
            <a:gradFill>
              <a:gsLst>
                <a:gs pos="0">
                  <a:srgbClr val="7B32B2"/>
                </a:gs>
                <a:gs pos="100000">
                  <a:srgbClr val="9C5ACE"/>
                </a:gs>
              </a:gsLst>
              <a:path path="circle">
                <a:fillToRect l="50000" t="50000" r="50000" b="50000"/>
              </a:path>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椭圆 18">
              <a:extLst>
                <a:ext uri="{FF2B5EF4-FFF2-40B4-BE49-F238E27FC236}">
                  <a16:creationId xmlns:a16="http://schemas.microsoft.com/office/drawing/2014/main" id="{982F9DD8-B4F4-43FA-A5D5-ED79AEFCC7BD}"/>
                </a:ext>
              </a:extLst>
            </p:cNvPr>
            <p:cNvSpPr/>
            <p:nvPr/>
          </p:nvSpPr>
          <p:spPr>
            <a:xfrm>
              <a:off x="8016" y="8111"/>
              <a:ext cx="567" cy="567"/>
            </a:xfrm>
            <a:prstGeom prst="ellipse">
              <a:avLst/>
            </a:prstGeom>
            <a:gradFill>
              <a:gsLst>
                <a:gs pos="0">
                  <a:srgbClr val="7B32B2"/>
                </a:gs>
                <a:gs pos="100000">
                  <a:srgbClr val="9C5ACE"/>
                </a:gs>
              </a:gsLst>
              <a:path path="circle">
                <a:fillToRect l="50000" t="50000" r="50000" b="50000"/>
              </a:path>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文本框 19">
              <a:extLst>
                <a:ext uri="{FF2B5EF4-FFF2-40B4-BE49-F238E27FC236}">
                  <a16:creationId xmlns:a16="http://schemas.microsoft.com/office/drawing/2014/main" id="{1496A69A-28BE-421C-A936-C1B10162FC71}"/>
                </a:ext>
              </a:extLst>
            </p:cNvPr>
            <p:cNvSpPr txBox="1"/>
            <p:nvPr/>
          </p:nvSpPr>
          <p:spPr>
            <a:xfrm>
              <a:off x="2100" y="4962"/>
              <a:ext cx="843" cy="822"/>
            </a:xfrm>
            <a:prstGeom prst="rect">
              <a:avLst/>
            </a:prstGeom>
            <a:noFill/>
          </p:spPr>
          <p:txBody>
            <a:bodyPr wrap="none" rtlCol="0">
              <a:spAutoFit/>
            </a:bodyPr>
            <a:lstStyle/>
            <a:p>
              <a:pPr algn="ctr"/>
              <a:r>
                <a:rPr lang="en-US" altLang="zh-CN" sz="1400"/>
                <a:t>A</a:t>
              </a:r>
            </a:p>
            <a:p>
              <a:pPr algn="ctr"/>
              <a:r>
                <a:rPr lang="en-US" altLang="zh-CN" sz="1400"/>
                <a:t>3.3%</a:t>
              </a:r>
            </a:p>
          </p:txBody>
        </p:sp>
        <p:sp>
          <p:nvSpPr>
            <p:cNvPr id="21" name="文本框 20">
              <a:extLst>
                <a:ext uri="{FF2B5EF4-FFF2-40B4-BE49-F238E27FC236}">
                  <a16:creationId xmlns:a16="http://schemas.microsoft.com/office/drawing/2014/main" id="{3CE90467-E83B-4363-9EA7-D8E8808E14D7}"/>
                </a:ext>
              </a:extLst>
            </p:cNvPr>
            <p:cNvSpPr txBox="1"/>
            <p:nvPr/>
          </p:nvSpPr>
          <p:spPr>
            <a:xfrm>
              <a:off x="2104" y="6925"/>
              <a:ext cx="843" cy="822"/>
            </a:xfrm>
            <a:prstGeom prst="rect">
              <a:avLst/>
            </a:prstGeom>
            <a:noFill/>
          </p:spPr>
          <p:txBody>
            <a:bodyPr wrap="none" rtlCol="0">
              <a:spAutoFit/>
            </a:bodyPr>
            <a:lstStyle/>
            <a:p>
              <a:pPr algn="ctr"/>
              <a:r>
                <a:rPr lang="en-US" altLang="zh-CN" sz="1400"/>
                <a:t>D</a:t>
              </a:r>
            </a:p>
            <a:p>
              <a:pPr algn="ctr"/>
              <a:r>
                <a:rPr lang="en-US" altLang="zh-CN" sz="1400"/>
                <a:t>3.9%</a:t>
              </a:r>
            </a:p>
          </p:txBody>
        </p:sp>
        <p:sp>
          <p:nvSpPr>
            <p:cNvPr id="22" name="文本框 21">
              <a:extLst>
                <a:ext uri="{FF2B5EF4-FFF2-40B4-BE49-F238E27FC236}">
                  <a16:creationId xmlns:a16="http://schemas.microsoft.com/office/drawing/2014/main" id="{50B84E15-54C7-476F-9BA7-CB8403404FBD}"/>
                </a:ext>
              </a:extLst>
            </p:cNvPr>
            <p:cNvSpPr txBox="1"/>
            <p:nvPr/>
          </p:nvSpPr>
          <p:spPr>
            <a:xfrm>
              <a:off x="8337" y="6171"/>
              <a:ext cx="843" cy="822"/>
            </a:xfrm>
            <a:prstGeom prst="rect">
              <a:avLst/>
            </a:prstGeom>
            <a:noFill/>
          </p:spPr>
          <p:txBody>
            <a:bodyPr wrap="none" rtlCol="0">
              <a:spAutoFit/>
            </a:bodyPr>
            <a:lstStyle/>
            <a:p>
              <a:pPr algn="ctr"/>
              <a:r>
                <a:rPr lang="en-US" altLang="zh-CN" sz="1400"/>
                <a:t>F</a:t>
              </a:r>
            </a:p>
            <a:p>
              <a:pPr algn="ctr"/>
              <a:r>
                <a:rPr lang="en-US" altLang="zh-CN" sz="1400"/>
                <a:t>3.9%</a:t>
              </a:r>
            </a:p>
          </p:txBody>
        </p:sp>
        <p:sp>
          <p:nvSpPr>
            <p:cNvPr id="23" name="文本框 22">
              <a:extLst>
                <a:ext uri="{FF2B5EF4-FFF2-40B4-BE49-F238E27FC236}">
                  <a16:creationId xmlns:a16="http://schemas.microsoft.com/office/drawing/2014/main" id="{1800AF79-D750-472D-9702-2BBE36211DD4}"/>
                </a:ext>
              </a:extLst>
            </p:cNvPr>
            <p:cNvSpPr txBox="1"/>
            <p:nvPr/>
          </p:nvSpPr>
          <p:spPr>
            <a:xfrm>
              <a:off x="5754" y="7512"/>
              <a:ext cx="843" cy="822"/>
            </a:xfrm>
            <a:prstGeom prst="rect">
              <a:avLst/>
            </a:prstGeom>
            <a:noFill/>
          </p:spPr>
          <p:txBody>
            <a:bodyPr wrap="none" rtlCol="0">
              <a:spAutoFit/>
            </a:bodyPr>
            <a:lstStyle/>
            <a:p>
              <a:pPr algn="ctr"/>
              <a:r>
                <a:rPr lang="en-US" altLang="zh-CN" sz="1400"/>
                <a:t>E</a:t>
              </a:r>
            </a:p>
            <a:p>
              <a:pPr algn="ctr"/>
              <a:r>
                <a:rPr lang="en-US" altLang="zh-CN" sz="1400"/>
                <a:t>8.1%</a:t>
              </a:r>
            </a:p>
          </p:txBody>
        </p:sp>
        <p:sp>
          <p:nvSpPr>
            <p:cNvPr id="24" name="文本框 23">
              <a:extLst>
                <a:ext uri="{FF2B5EF4-FFF2-40B4-BE49-F238E27FC236}">
                  <a16:creationId xmlns:a16="http://schemas.microsoft.com/office/drawing/2014/main" id="{CDAB5701-9350-44C0-BA69-CCF934B52073}"/>
                </a:ext>
              </a:extLst>
            </p:cNvPr>
            <p:cNvSpPr txBox="1"/>
            <p:nvPr/>
          </p:nvSpPr>
          <p:spPr>
            <a:xfrm>
              <a:off x="2676" y="8642"/>
              <a:ext cx="765" cy="434"/>
            </a:xfrm>
            <a:prstGeom prst="rect">
              <a:avLst/>
            </a:prstGeom>
            <a:noFill/>
          </p:spPr>
          <p:txBody>
            <a:bodyPr wrap="none" rtlCol="0">
              <a:spAutoFit/>
            </a:bodyPr>
            <a:lstStyle/>
            <a:p>
              <a:pPr algn="ctr"/>
              <a:r>
                <a:rPr lang="en-US" altLang="zh-CN" sz="1200"/>
                <a:t>1.6%</a:t>
              </a:r>
            </a:p>
          </p:txBody>
        </p:sp>
        <p:sp>
          <p:nvSpPr>
            <p:cNvPr id="25" name="文本框 24">
              <a:extLst>
                <a:ext uri="{FF2B5EF4-FFF2-40B4-BE49-F238E27FC236}">
                  <a16:creationId xmlns:a16="http://schemas.microsoft.com/office/drawing/2014/main" id="{2B634E27-AD82-433E-953A-18236BC66DBF}"/>
                </a:ext>
              </a:extLst>
            </p:cNvPr>
            <p:cNvSpPr txBox="1"/>
            <p:nvPr/>
          </p:nvSpPr>
          <p:spPr>
            <a:xfrm>
              <a:off x="3767" y="9068"/>
              <a:ext cx="765" cy="434"/>
            </a:xfrm>
            <a:prstGeom prst="rect">
              <a:avLst/>
            </a:prstGeom>
            <a:noFill/>
          </p:spPr>
          <p:txBody>
            <a:bodyPr wrap="none" rtlCol="0">
              <a:spAutoFit/>
            </a:bodyPr>
            <a:lstStyle/>
            <a:p>
              <a:pPr algn="ctr"/>
              <a:r>
                <a:rPr lang="en-US" altLang="zh-CN" sz="1200"/>
                <a:t>1.6%</a:t>
              </a:r>
            </a:p>
          </p:txBody>
        </p:sp>
        <p:sp>
          <p:nvSpPr>
            <p:cNvPr id="26" name="文本框 25">
              <a:extLst>
                <a:ext uri="{FF2B5EF4-FFF2-40B4-BE49-F238E27FC236}">
                  <a16:creationId xmlns:a16="http://schemas.microsoft.com/office/drawing/2014/main" id="{4E1187C2-3061-4546-BFED-EA9FE342A38C}"/>
                </a:ext>
              </a:extLst>
            </p:cNvPr>
            <p:cNvSpPr txBox="1"/>
            <p:nvPr/>
          </p:nvSpPr>
          <p:spPr>
            <a:xfrm>
              <a:off x="4856" y="9227"/>
              <a:ext cx="765" cy="434"/>
            </a:xfrm>
            <a:prstGeom prst="rect">
              <a:avLst/>
            </a:prstGeom>
            <a:noFill/>
          </p:spPr>
          <p:txBody>
            <a:bodyPr wrap="none" rtlCol="0">
              <a:spAutoFit/>
            </a:bodyPr>
            <a:lstStyle/>
            <a:p>
              <a:pPr algn="ctr"/>
              <a:r>
                <a:rPr lang="en-US" altLang="zh-CN" sz="1200"/>
                <a:t>1.6%</a:t>
              </a:r>
            </a:p>
          </p:txBody>
        </p:sp>
        <p:sp>
          <p:nvSpPr>
            <p:cNvPr id="27" name="文本框 26">
              <a:extLst>
                <a:ext uri="{FF2B5EF4-FFF2-40B4-BE49-F238E27FC236}">
                  <a16:creationId xmlns:a16="http://schemas.microsoft.com/office/drawing/2014/main" id="{EDB40248-BE6D-47B7-BA1E-F10425A883A9}"/>
                </a:ext>
              </a:extLst>
            </p:cNvPr>
            <p:cNvSpPr txBox="1"/>
            <p:nvPr/>
          </p:nvSpPr>
          <p:spPr>
            <a:xfrm>
              <a:off x="6909" y="8948"/>
              <a:ext cx="765" cy="434"/>
            </a:xfrm>
            <a:prstGeom prst="rect">
              <a:avLst/>
            </a:prstGeom>
            <a:noFill/>
          </p:spPr>
          <p:txBody>
            <a:bodyPr wrap="none" rtlCol="0">
              <a:spAutoFit/>
            </a:bodyPr>
            <a:lstStyle/>
            <a:p>
              <a:pPr algn="ctr"/>
              <a:r>
                <a:rPr lang="en-US" altLang="zh-CN" sz="1200"/>
                <a:t>1.6%</a:t>
              </a:r>
            </a:p>
          </p:txBody>
        </p:sp>
        <p:sp>
          <p:nvSpPr>
            <p:cNvPr id="28" name="文本框 27">
              <a:extLst>
                <a:ext uri="{FF2B5EF4-FFF2-40B4-BE49-F238E27FC236}">
                  <a16:creationId xmlns:a16="http://schemas.microsoft.com/office/drawing/2014/main" id="{159DF459-DE23-4930-9220-8EB2612F2B15}"/>
                </a:ext>
              </a:extLst>
            </p:cNvPr>
            <p:cNvSpPr txBox="1"/>
            <p:nvPr/>
          </p:nvSpPr>
          <p:spPr>
            <a:xfrm>
              <a:off x="7917" y="8178"/>
              <a:ext cx="765" cy="434"/>
            </a:xfrm>
            <a:prstGeom prst="rect">
              <a:avLst/>
            </a:prstGeom>
            <a:noFill/>
          </p:spPr>
          <p:txBody>
            <a:bodyPr wrap="none" rtlCol="0">
              <a:spAutoFit/>
            </a:bodyPr>
            <a:lstStyle/>
            <a:p>
              <a:pPr algn="ctr"/>
              <a:r>
                <a:rPr lang="en-US" altLang="zh-CN" sz="1200"/>
                <a:t>1.6%</a:t>
              </a:r>
            </a:p>
          </p:txBody>
        </p:sp>
        <p:cxnSp>
          <p:nvCxnSpPr>
            <p:cNvPr id="29" name="直接箭头连接符 28">
              <a:extLst>
                <a:ext uri="{FF2B5EF4-FFF2-40B4-BE49-F238E27FC236}">
                  <a16:creationId xmlns:a16="http://schemas.microsoft.com/office/drawing/2014/main" id="{2E40A6B5-10CB-44AE-BF70-BB0B03C12443}"/>
                </a:ext>
              </a:extLst>
            </p:cNvPr>
            <p:cNvCxnSpPr>
              <a:stCxn id="21" idx="0"/>
              <a:endCxn id="20" idx="2"/>
            </p:cNvCxnSpPr>
            <p:nvPr/>
          </p:nvCxnSpPr>
          <p:spPr>
            <a:xfrm flipH="1" flipV="1">
              <a:off x="2521" y="5784"/>
              <a:ext cx="4" cy="1141"/>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4B4C804F-ADCD-458A-8A11-3D9466BD688E}"/>
                </a:ext>
              </a:extLst>
            </p:cNvPr>
            <p:cNvCxnSpPr>
              <a:endCxn id="9" idx="3"/>
            </p:cNvCxnSpPr>
            <p:nvPr/>
          </p:nvCxnSpPr>
          <p:spPr>
            <a:xfrm flipV="1">
              <a:off x="2806" y="5931"/>
              <a:ext cx="1238" cy="1068"/>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C8F3CE70-611B-4B43-AC46-6CB9B852F944}"/>
                </a:ext>
              </a:extLst>
            </p:cNvPr>
            <p:cNvCxnSpPr>
              <a:stCxn id="24" idx="0"/>
            </p:cNvCxnSpPr>
            <p:nvPr/>
          </p:nvCxnSpPr>
          <p:spPr>
            <a:xfrm flipV="1">
              <a:off x="3058" y="6214"/>
              <a:ext cx="1363" cy="2428"/>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EDD9A59-450E-4754-8381-93A07B6051F7}"/>
                </a:ext>
              </a:extLst>
            </p:cNvPr>
            <p:cNvCxnSpPr>
              <a:stCxn id="16" idx="0"/>
            </p:cNvCxnSpPr>
            <p:nvPr/>
          </p:nvCxnSpPr>
          <p:spPr>
            <a:xfrm flipV="1">
              <a:off x="4150" y="6319"/>
              <a:ext cx="543" cy="2682"/>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2C9798C-19C2-4F1A-8DDE-7A7031AF77F2}"/>
                </a:ext>
              </a:extLst>
            </p:cNvPr>
            <p:cNvCxnSpPr>
              <a:stCxn id="17" idx="0"/>
              <a:endCxn id="9" idx="4"/>
            </p:cNvCxnSpPr>
            <p:nvPr/>
          </p:nvCxnSpPr>
          <p:spPr>
            <a:xfrm flipH="1" flipV="1">
              <a:off x="5028" y="6339"/>
              <a:ext cx="211" cy="2822"/>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AD0901B-F5A7-4BCD-BD5A-BF7B87096F60}"/>
                </a:ext>
              </a:extLst>
            </p:cNvPr>
            <p:cNvCxnSpPr>
              <a:stCxn id="14" idx="0"/>
            </p:cNvCxnSpPr>
            <p:nvPr/>
          </p:nvCxnSpPr>
          <p:spPr>
            <a:xfrm flipH="1" flipV="1">
              <a:off x="5629" y="6214"/>
              <a:ext cx="546" cy="1057"/>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14AB00F-1E0D-4D6A-BB26-B96A59FF09C5}"/>
                </a:ext>
              </a:extLst>
            </p:cNvPr>
            <p:cNvCxnSpPr>
              <a:stCxn id="22" idx="1"/>
            </p:cNvCxnSpPr>
            <p:nvPr/>
          </p:nvCxnSpPr>
          <p:spPr>
            <a:xfrm flipH="1" flipV="1">
              <a:off x="6248" y="5625"/>
              <a:ext cx="2089" cy="957"/>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46CE45AB-105B-4349-9DF3-3359EC8819B3}"/>
                </a:ext>
              </a:extLst>
            </p:cNvPr>
            <p:cNvCxnSpPr/>
            <p:nvPr/>
          </p:nvCxnSpPr>
          <p:spPr>
            <a:xfrm flipV="1">
              <a:off x="6398" y="4674"/>
              <a:ext cx="982" cy="14"/>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1110009-0084-4D0B-B9B4-64F50F55A0B9}"/>
                </a:ext>
              </a:extLst>
            </p:cNvPr>
            <p:cNvCxnSpPr>
              <a:endCxn id="9" idx="6"/>
            </p:cNvCxnSpPr>
            <p:nvPr/>
          </p:nvCxnSpPr>
          <p:spPr>
            <a:xfrm flipH="1">
              <a:off x="6419" y="4931"/>
              <a:ext cx="1036" cy="17"/>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D04AC05-C52A-461D-BFE5-396E92CAE174}"/>
                </a:ext>
              </a:extLst>
            </p:cNvPr>
            <p:cNvCxnSpPr/>
            <p:nvPr/>
          </p:nvCxnSpPr>
          <p:spPr>
            <a:xfrm flipV="1">
              <a:off x="6658" y="6848"/>
              <a:ext cx="1703" cy="634"/>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9FEEC4F-ED5F-4949-8CB5-E57A0ED9E72F}"/>
                </a:ext>
              </a:extLst>
            </p:cNvPr>
            <p:cNvCxnSpPr>
              <a:stCxn id="13" idx="4"/>
            </p:cNvCxnSpPr>
            <p:nvPr/>
          </p:nvCxnSpPr>
          <p:spPr>
            <a:xfrm flipH="1">
              <a:off x="6836" y="7049"/>
              <a:ext cx="1922" cy="81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162879AD-6769-4B5B-8D45-5F1C6864E73F}"/>
                </a:ext>
              </a:extLst>
            </p:cNvPr>
            <p:cNvCxnSpPr>
              <a:endCxn id="14" idx="2"/>
            </p:cNvCxnSpPr>
            <p:nvPr/>
          </p:nvCxnSpPr>
          <p:spPr>
            <a:xfrm flipV="1">
              <a:off x="3259" y="7923"/>
              <a:ext cx="2263" cy="781"/>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6D6687B0-3DAC-4E0C-822F-D56E69F52576}"/>
                </a:ext>
              </a:extLst>
            </p:cNvPr>
            <p:cNvCxnSpPr>
              <a:endCxn id="14" idx="3"/>
            </p:cNvCxnSpPr>
            <p:nvPr/>
          </p:nvCxnSpPr>
          <p:spPr>
            <a:xfrm flipV="1">
              <a:off x="4346" y="8384"/>
              <a:ext cx="1367" cy="682"/>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609F0BCB-155E-483C-B442-CC7CCAB9BE04}"/>
                </a:ext>
              </a:extLst>
            </p:cNvPr>
            <p:cNvCxnSpPr>
              <a:endCxn id="14" idx="4"/>
            </p:cNvCxnSpPr>
            <p:nvPr/>
          </p:nvCxnSpPr>
          <p:spPr>
            <a:xfrm flipV="1">
              <a:off x="5522" y="8575"/>
              <a:ext cx="653" cy="795"/>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ACFA1B13-D2BD-4647-A755-0A18F8422379}"/>
                </a:ext>
              </a:extLst>
            </p:cNvPr>
            <p:cNvCxnSpPr>
              <a:endCxn id="14" idx="5"/>
            </p:cNvCxnSpPr>
            <p:nvPr/>
          </p:nvCxnSpPr>
          <p:spPr>
            <a:xfrm flipH="1" flipV="1">
              <a:off x="6637" y="8384"/>
              <a:ext cx="441" cy="607"/>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F47EF672-166F-4E91-B15C-4A510EA39DB7}"/>
                </a:ext>
              </a:extLst>
            </p:cNvPr>
            <p:cNvCxnSpPr/>
            <p:nvPr/>
          </p:nvCxnSpPr>
          <p:spPr>
            <a:xfrm flipH="1" flipV="1">
              <a:off x="6761" y="8176"/>
              <a:ext cx="1343" cy="422"/>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灯片编号占位符 3">
            <a:extLst>
              <a:ext uri="{FF2B5EF4-FFF2-40B4-BE49-F238E27FC236}">
                <a16:creationId xmlns:a16="http://schemas.microsoft.com/office/drawing/2014/main" id="{73F0AA2D-1AB9-9A46-AE9C-0D720E1D5416}"/>
              </a:ext>
            </a:extLst>
          </p:cNvPr>
          <p:cNvSpPr>
            <a:spLocks noGrp="1"/>
          </p:cNvSpPr>
          <p:nvPr>
            <p:ph type="sldNum" sz="quarter" idx="12"/>
          </p:nvPr>
        </p:nvSpPr>
        <p:spPr/>
        <p:txBody>
          <a:bodyPr/>
          <a:lstStyle/>
          <a:p>
            <a:fld id="{B13F0FA4-29F4-4B1D-A16B-0D7169EBD889}" type="slidenum">
              <a:rPr lang="en-US" smtClean="0"/>
              <a:t>62</a:t>
            </a:fld>
            <a:endParaRPr lang="en-US"/>
          </a:p>
        </p:txBody>
      </p:sp>
    </p:spTree>
    <p:extLst>
      <p:ext uri="{BB962C8B-B14F-4D97-AF65-F5344CB8AC3E}">
        <p14:creationId xmlns:p14="http://schemas.microsoft.com/office/powerpoint/2010/main" val="17038963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7B70-E676-4DD0-B94A-B437E0E4BF8E}"/>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8B8BE944-FAE9-4B99-99E0-1AB34A28C14C}"/>
              </a:ext>
            </a:extLst>
          </p:cNvPr>
          <p:cNvSpPr>
            <a:spLocks noGrp="1"/>
          </p:cNvSpPr>
          <p:nvPr>
            <p:ph idx="1"/>
          </p:nvPr>
        </p:nvSpPr>
        <p:spPr/>
        <p:txBody>
          <a:bodyPr/>
          <a:lstStyle/>
          <a:p>
            <a:r>
              <a:rPr lang="en-US" dirty="0"/>
              <a:t>PageRank</a:t>
            </a:r>
            <a:r>
              <a:rPr lang="zh-CN" altLang="en-US" dirty="0"/>
              <a:t>算法思路</a:t>
            </a:r>
            <a:endParaRPr lang="en-US" altLang="zh-CN" dirty="0"/>
          </a:p>
          <a:p>
            <a:pPr lvl="1"/>
            <a:r>
              <a:rPr lang="zh-CN" altLang="en-US" dirty="0"/>
              <a:t>根据网页及其链接关系将整个</a:t>
            </a:r>
            <a:r>
              <a:rPr lang="en-US" altLang="zh-CN" dirty="0"/>
              <a:t>Web</a:t>
            </a:r>
            <a:r>
              <a:rPr lang="zh-CN" altLang="en-US" dirty="0"/>
              <a:t>抽象生成一个有向图，其中节点代表网页，节点之间的一条有向边代表从一个网页（有向边的起点</a:t>
            </a:r>
            <a:r>
              <a:rPr lang="zh-CN" altLang="en-US" dirty="0" smtClean="0"/>
              <a:t>）链接到</a:t>
            </a:r>
            <a:r>
              <a:rPr lang="zh-CN" altLang="en-US" dirty="0"/>
              <a:t>了另一个网页（有向边的终点）</a:t>
            </a:r>
            <a:endParaRPr lang="en-US" altLang="zh-CN" dirty="0"/>
          </a:p>
          <a:p>
            <a:pPr lvl="1"/>
            <a:r>
              <a:rPr lang="zh-CN" altLang="en-US" dirty="0"/>
              <a:t>例如，假设有四张网页，根据网页间的链接关系生成的有向图所示</a:t>
            </a:r>
            <a:endParaRPr lang="en-US" dirty="0"/>
          </a:p>
        </p:txBody>
      </p:sp>
      <p:grpSp>
        <p:nvGrpSpPr>
          <p:cNvPr id="31" name="Group 30">
            <a:extLst>
              <a:ext uri="{FF2B5EF4-FFF2-40B4-BE49-F238E27FC236}">
                <a16:creationId xmlns:a16="http://schemas.microsoft.com/office/drawing/2014/main" id="{7AC4F953-798E-4531-96DD-A5CDE0B77338}"/>
              </a:ext>
            </a:extLst>
          </p:cNvPr>
          <p:cNvGrpSpPr/>
          <p:nvPr/>
        </p:nvGrpSpPr>
        <p:grpSpPr>
          <a:xfrm>
            <a:off x="9692640" y="3744384"/>
            <a:ext cx="1618827" cy="1563211"/>
            <a:chOff x="9480973" y="3422650"/>
            <a:chExt cx="1618827" cy="1563211"/>
          </a:xfrm>
        </p:grpSpPr>
        <p:sp>
          <p:nvSpPr>
            <p:cNvPr id="4" name="Oval 3">
              <a:extLst>
                <a:ext uri="{FF2B5EF4-FFF2-40B4-BE49-F238E27FC236}">
                  <a16:creationId xmlns:a16="http://schemas.microsoft.com/office/drawing/2014/main" id="{393741C9-F2E0-47ED-86B1-333736513EA9}"/>
                </a:ext>
              </a:extLst>
            </p:cNvPr>
            <p:cNvSpPr/>
            <p:nvPr/>
          </p:nvSpPr>
          <p:spPr>
            <a:xfrm>
              <a:off x="9480973" y="3429000"/>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a:extLst>
                <a:ext uri="{FF2B5EF4-FFF2-40B4-BE49-F238E27FC236}">
                  <a16:creationId xmlns:a16="http://schemas.microsoft.com/office/drawing/2014/main" id="{1EF70746-9F8A-4CE5-84E8-D3FE5EBB82A0}"/>
                </a:ext>
              </a:extLst>
            </p:cNvPr>
            <p:cNvSpPr/>
            <p:nvPr/>
          </p:nvSpPr>
          <p:spPr>
            <a:xfrm>
              <a:off x="10734040" y="3429000"/>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 name="Oval 5">
              <a:extLst>
                <a:ext uri="{FF2B5EF4-FFF2-40B4-BE49-F238E27FC236}">
                  <a16:creationId xmlns:a16="http://schemas.microsoft.com/office/drawing/2014/main" id="{8E2E8A8A-97F2-4C8F-9D31-47752FCB6E15}"/>
                </a:ext>
              </a:extLst>
            </p:cNvPr>
            <p:cNvSpPr/>
            <p:nvPr/>
          </p:nvSpPr>
          <p:spPr>
            <a:xfrm>
              <a:off x="9480973" y="462010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7" name="Oval 6">
              <a:extLst>
                <a:ext uri="{FF2B5EF4-FFF2-40B4-BE49-F238E27FC236}">
                  <a16:creationId xmlns:a16="http://schemas.microsoft.com/office/drawing/2014/main" id="{5FE7E9B0-89AF-4E67-9138-911DDFB25EF4}"/>
                </a:ext>
              </a:extLst>
            </p:cNvPr>
            <p:cNvSpPr/>
            <p:nvPr/>
          </p:nvSpPr>
          <p:spPr>
            <a:xfrm>
              <a:off x="10734040" y="462010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0" name="Connector: Curved 9">
              <a:extLst>
                <a:ext uri="{FF2B5EF4-FFF2-40B4-BE49-F238E27FC236}">
                  <a16:creationId xmlns:a16="http://schemas.microsoft.com/office/drawing/2014/main" id="{37346636-096F-49A5-8E32-DA161443AA86}"/>
                </a:ext>
              </a:extLst>
            </p:cNvPr>
            <p:cNvCxnSpPr>
              <a:stCxn id="5" idx="0"/>
              <a:endCxn id="4" idx="0"/>
            </p:cNvCxnSpPr>
            <p:nvPr/>
          </p:nvCxnSpPr>
          <p:spPr>
            <a:xfrm rot="16200000" flipV="1">
              <a:off x="10290387" y="2802466"/>
              <a:ext cx="12700" cy="1253067"/>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E8127F13-4001-4671-AAA0-A830BF054CEC}"/>
                </a:ext>
              </a:extLst>
            </p:cNvPr>
            <p:cNvCxnSpPr>
              <a:cxnSpLocks/>
              <a:stCxn id="6" idx="2"/>
              <a:endCxn id="4" idx="2"/>
            </p:cNvCxnSpPr>
            <p:nvPr/>
          </p:nvCxnSpPr>
          <p:spPr>
            <a:xfrm rot="10800000">
              <a:off x="9480973" y="3611881"/>
              <a:ext cx="12700" cy="1191101"/>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10D85CF-BC4F-4332-9317-96B936DBF3F9}"/>
                </a:ext>
              </a:extLst>
            </p:cNvPr>
            <p:cNvCxnSpPr>
              <a:stCxn id="4" idx="6"/>
              <a:endCxn id="5" idx="2"/>
            </p:cNvCxnSpPr>
            <p:nvPr/>
          </p:nvCxnSpPr>
          <p:spPr>
            <a:xfrm>
              <a:off x="9846733" y="3611880"/>
              <a:ext cx="887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1621E1-F6BF-49FB-A3AC-EB9FFF1E33CA}"/>
                </a:ext>
              </a:extLst>
            </p:cNvPr>
            <p:cNvCxnSpPr>
              <a:cxnSpLocks/>
              <a:stCxn id="4" idx="4"/>
              <a:endCxn id="6" idx="0"/>
            </p:cNvCxnSpPr>
            <p:nvPr/>
          </p:nvCxnSpPr>
          <p:spPr>
            <a:xfrm>
              <a:off x="9663853" y="3794760"/>
              <a:ext cx="0" cy="825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F813C1D-8FE0-4EE5-9B82-9BAD0E1121DE}"/>
                </a:ext>
              </a:extLst>
            </p:cNvPr>
            <p:cNvCxnSpPr>
              <a:cxnSpLocks/>
              <a:stCxn id="7" idx="2"/>
              <a:endCxn id="6" idx="6"/>
            </p:cNvCxnSpPr>
            <p:nvPr/>
          </p:nvCxnSpPr>
          <p:spPr>
            <a:xfrm flipH="1">
              <a:off x="9846733" y="4802981"/>
              <a:ext cx="887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10B208E-B007-4E2E-B8BC-1C525AFFDE35}"/>
                </a:ext>
              </a:extLst>
            </p:cNvPr>
            <p:cNvCxnSpPr>
              <a:cxnSpLocks/>
              <a:stCxn id="5" idx="4"/>
              <a:endCxn id="7" idx="0"/>
            </p:cNvCxnSpPr>
            <p:nvPr/>
          </p:nvCxnSpPr>
          <p:spPr>
            <a:xfrm>
              <a:off x="10916920" y="3794760"/>
              <a:ext cx="0" cy="825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0E75604-B19C-49B4-95A3-39B7B6915BC7}"/>
                </a:ext>
              </a:extLst>
            </p:cNvPr>
            <p:cNvCxnSpPr>
              <a:cxnSpLocks/>
              <a:stCxn id="4" idx="5"/>
              <a:endCxn id="7" idx="1"/>
            </p:cNvCxnSpPr>
            <p:nvPr/>
          </p:nvCxnSpPr>
          <p:spPr>
            <a:xfrm>
              <a:off x="9793169" y="3741196"/>
              <a:ext cx="994435" cy="93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046125F-2C96-4CE1-9709-E3F65762BEBD}"/>
                </a:ext>
              </a:extLst>
            </p:cNvPr>
            <p:cNvCxnSpPr>
              <a:cxnSpLocks/>
              <a:stCxn id="6" idx="7"/>
              <a:endCxn id="5" idx="3"/>
            </p:cNvCxnSpPr>
            <p:nvPr/>
          </p:nvCxnSpPr>
          <p:spPr>
            <a:xfrm flipV="1">
              <a:off x="9793169" y="3741196"/>
              <a:ext cx="994435" cy="93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3" name="Content Placeholder 2">
            <a:extLst>
              <a:ext uri="{FF2B5EF4-FFF2-40B4-BE49-F238E27FC236}">
                <a16:creationId xmlns:a16="http://schemas.microsoft.com/office/drawing/2014/main" id="{DC30BF47-4878-461A-8A04-8BD17B08EC5C}"/>
              </a:ext>
            </a:extLst>
          </p:cNvPr>
          <p:cNvSpPr txBox="1">
            <a:spLocks/>
          </p:cNvSpPr>
          <p:nvPr/>
        </p:nvSpPr>
        <p:spPr>
          <a:xfrm>
            <a:off x="680483" y="3276600"/>
            <a:ext cx="8687261" cy="28954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考虑用户停留在某个页面时，跳转到该页面与连接到其他页面的概率相同。如图中</a:t>
            </a:r>
            <a:r>
              <a:rPr lang="en-US" altLang="zh-CN" dirty="0"/>
              <a:t>A</a:t>
            </a:r>
            <a:r>
              <a:rPr lang="zh-CN" altLang="en-US" dirty="0"/>
              <a:t>页面链向</a:t>
            </a:r>
            <a:r>
              <a:rPr lang="en-US" altLang="zh-CN" dirty="0"/>
              <a:t>B</a:t>
            </a:r>
            <a:r>
              <a:rPr lang="zh-CN" altLang="en-US" dirty="0"/>
              <a:t>、</a:t>
            </a:r>
            <a:r>
              <a:rPr lang="en-US" altLang="zh-CN" dirty="0"/>
              <a:t>C</a:t>
            </a:r>
            <a:r>
              <a:rPr lang="zh-CN" altLang="en-US" dirty="0"/>
              <a:t>、</a:t>
            </a:r>
            <a:r>
              <a:rPr lang="en-US" altLang="zh-CN" dirty="0"/>
              <a:t>D</a:t>
            </a:r>
            <a:r>
              <a:rPr lang="zh-CN" altLang="en-US" dirty="0"/>
              <a:t>三个页面，则从页面</a:t>
            </a:r>
            <a:r>
              <a:rPr lang="en-US" altLang="zh-CN" dirty="0"/>
              <a:t>A</a:t>
            </a:r>
            <a:r>
              <a:rPr lang="zh-CN" altLang="en-US" dirty="0"/>
              <a:t>跳转到页面</a:t>
            </a:r>
            <a:r>
              <a:rPr lang="en-US" altLang="zh-CN" dirty="0"/>
              <a:t>B</a:t>
            </a:r>
            <a:r>
              <a:rPr lang="zh-CN" altLang="en-US" dirty="0"/>
              <a:t>、</a:t>
            </a:r>
            <a:r>
              <a:rPr lang="en-US" altLang="zh-CN" dirty="0"/>
              <a:t>C</a:t>
            </a:r>
            <a:r>
              <a:rPr lang="zh-CN" altLang="en-US" dirty="0"/>
              <a:t>、</a:t>
            </a:r>
            <a:r>
              <a:rPr lang="en-US" altLang="zh-CN" dirty="0"/>
              <a:t>D</a:t>
            </a:r>
            <a:r>
              <a:rPr lang="zh-CN" altLang="en-US" dirty="0"/>
              <a:t>的概率为</a:t>
            </a:r>
            <a:r>
              <a:rPr lang="en-US" altLang="zh-CN" dirty="0"/>
              <a:t>1/3</a:t>
            </a:r>
            <a:r>
              <a:rPr lang="zh-CN" altLang="en-US" dirty="0"/>
              <a:t>；同理，页面</a:t>
            </a:r>
            <a:r>
              <a:rPr lang="en-US" altLang="zh-CN" dirty="0"/>
              <a:t>B</a:t>
            </a:r>
            <a:r>
              <a:rPr lang="zh-CN" altLang="en-US" dirty="0"/>
              <a:t>到</a:t>
            </a:r>
            <a:r>
              <a:rPr lang="en-US" altLang="zh-CN" dirty="0"/>
              <a:t>A</a:t>
            </a:r>
            <a:r>
              <a:rPr lang="zh-CN" altLang="en-US" dirty="0"/>
              <a:t>、</a:t>
            </a:r>
            <a:r>
              <a:rPr lang="en-US" altLang="zh-CN" dirty="0"/>
              <a:t>C</a:t>
            </a:r>
            <a:r>
              <a:rPr lang="zh-CN" altLang="en-US" dirty="0"/>
              <a:t>的概率分别为</a:t>
            </a:r>
            <a:r>
              <a:rPr lang="en-US" altLang="zh-CN" dirty="0"/>
              <a:t>1/2</a:t>
            </a:r>
            <a:r>
              <a:rPr lang="zh-CN" altLang="en-US" dirty="0"/>
              <a:t>，页面</a:t>
            </a:r>
            <a:r>
              <a:rPr lang="en-US" altLang="zh-CN" dirty="0"/>
              <a:t>C</a:t>
            </a:r>
            <a:r>
              <a:rPr lang="zh-CN" altLang="en-US" dirty="0"/>
              <a:t>到页面</a:t>
            </a:r>
            <a:r>
              <a:rPr lang="en-US" altLang="zh-CN" dirty="0"/>
              <a:t>D</a:t>
            </a:r>
            <a:r>
              <a:rPr lang="zh-CN" altLang="en-US" dirty="0"/>
              <a:t>的概率为</a:t>
            </a:r>
            <a:r>
              <a:rPr lang="en-US" altLang="zh-CN" dirty="0"/>
              <a:t>1</a:t>
            </a:r>
            <a:r>
              <a:rPr lang="zh-CN" altLang="en-US" dirty="0"/>
              <a:t>，依次类推。</a:t>
            </a:r>
            <a:endParaRPr lang="en-US" altLang="zh-CN" dirty="0"/>
          </a:p>
          <a:p>
            <a:pPr lvl="1"/>
            <a:r>
              <a:rPr lang="zh-CN" altLang="en-US" dirty="0"/>
              <a:t>通过构建转移矩阵，计算各页面的</a:t>
            </a:r>
            <a:r>
              <a:rPr lang="en-US" altLang="zh-CN" dirty="0"/>
              <a:t>PR</a:t>
            </a:r>
            <a:r>
              <a:rPr lang="zh-CN" altLang="en-US" dirty="0"/>
              <a:t>值</a:t>
            </a:r>
            <a:endParaRPr lang="en-US" dirty="0"/>
          </a:p>
        </p:txBody>
      </p:sp>
      <p:sp>
        <p:nvSpPr>
          <p:cNvPr id="8" name="灯片编号占位符 7">
            <a:extLst>
              <a:ext uri="{FF2B5EF4-FFF2-40B4-BE49-F238E27FC236}">
                <a16:creationId xmlns:a16="http://schemas.microsoft.com/office/drawing/2014/main" id="{4A2F0EBB-81BA-994F-9D89-515AA3E62104}"/>
              </a:ext>
            </a:extLst>
          </p:cNvPr>
          <p:cNvSpPr>
            <a:spLocks noGrp="1"/>
          </p:cNvSpPr>
          <p:nvPr>
            <p:ph type="sldNum" sz="quarter" idx="12"/>
          </p:nvPr>
        </p:nvSpPr>
        <p:spPr/>
        <p:txBody>
          <a:bodyPr/>
          <a:lstStyle/>
          <a:p>
            <a:fld id="{B13F0FA4-29F4-4B1D-A16B-0D7169EBD889}" type="slidenum">
              <a:rPr lang="en-US" smtClean="0"/>
              <a:t>63</a:t>
            </a:fld>
            <a:endParaRPr lang="en-US"/>
          </a:p>
        </p:txBody>
      </p:sp>
    </p:spTree>
    <p:extLst>
      <p:ext uri="{BB962C8B-B14F-4D97-AF65-F5344CB8AC3E}">
        <p14:creationId xmlns:p14="http://schemas.microsoft.com/office/powerpoint/2010/main" val="14478889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7B70-E676-4DD0-B94A-B437E0E4BF8E}"/>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8" name="灯片编号占位符 7">
            <a:extLst>
              <a:ext uri="{FF2B5EF4-FFF2-40B4-BE49-F238E27FC236}">
                <a16:creationId xmlns:a16="http://schemas.microsoft.com/office/drawing/2014/main" id="{4A2F0EBB-81BA-994F-9D89-515AA3E62104}"/>
              </a:ext>
            </a:extLst>
          </p:cNvPr>
          <p:cNvSpPr>
            <a:spLocks noGrp="1"/>
          </p:cNvSpPr>
          <p:nvPr>
            <p:ph type="sldNum" sz="quarter" idx="12"/>
          </p:nvPr>
        </p:nvSpPr>
        <p:spPr/>
        <p:txBody>
          <a:bodyPr/>
          <a:lstStyle/>
          <a:p>
            <a:fld id="{B13F0FA4-29F4-4B1D-A16B-0D7169EBD889}" type="slidenum">
              <a:rPr lang="en-US" smtClean="0"/>
              <a:t>64</a:t>
            </a:fld>
            <a:endParaRPr lang="en-US"/>
          </a:p>
        </p:txBody>
      </p:sp>
      <p:sp>
        <p:nvSpPr>
          <p:cNvPr id="13" name="矩形 12">
            <a:extLst>
              <a:ext uri="{FF2B5EF4-FFF2-40B4-BE49-F238E27FC236}">
                <a16:creationId xmlns:a16="http://schemas.microsoft.com/office/drawing/2014/main" id="{B7FDDC2A-DB33-2F4C-B422-DBB17342E958}"/>
              </a:ext>
            </a:extLst>
          </p:cNvPr>
          <p:cNvSpPr/>
          <p:nvPr/>
        </p:nvSpPr>
        <p:spPr>
          <a:xfrm>
            <a:off x="424333" y="1121620"/>
            <a:ext cx="2492990" cy="369332"/>
          </a:xfrm>
          <a:prstGeom prst="rect">
            <a:avLst/>
          </a:prstGeom>
        </p:spPr>
        <p:txBody>
          <a:bodyPr wrap="none">
            <a:spAutoFit/>
          </a:bodyPr>
          <a:lstStyle/>
          <a:p>
            <a:pPr lvl="1"/>
            <a:r>
              <a:rPr lang="zh-CN" altLang="en-US" dirty="0"/>
              <a:t>通过构建转移矩阵</a:t>
            </a:r>
            <a:endParaRPr lang="en-US" altLang="zh-CN" dirty="0"/>
          </a:p>
        </p:txBody>
      </p:sp>
      <p:pic>
        <p:nvPicPr>
          <p:cNvPr id="14" name="图片 13">
            <a:extLst>
              <a:ext uri="{FF2B5EF4-FFF2-40B4-BE49-F238E27FC236}">
                <a16:creationId xmlns:a16="http://schemas.microsoft.com/office/drawing/2014/main" id="{823F581A-D1A1-7C4B-B95F-B6DE4D4B3DDE}"/>
              </a:ext>
            </a:extLst>
          </p:cNvPr>
          <p:cNvPicPr>
            <a:picLocks noChangeAspect="1"/>
          </p:cNvPicPr>
          <p:nvPr/>
        </p:nvPicPr>
        <p:blipFill>
          <a:blip r:embed="rId2"/>
          <a:stretch>
            <a:fillRect/>
          </a:stretch>
        </p:blipFill>
        <p:spPr>
          <a:xfrm>
            <a:off x="2814042" y="1063895"/>
            <a:ext cx="5397500" cy="1397000"/>
          </a:xfrm>
          <a:prstGeom prst="rect">
            <a:avLst/>
          </a:prstGeom>
        </p:spPr>
      </p:pic>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8D0426-A067-144C-A2DB-7C4C4EC84E1D}"/>
                  </a:ext>
                </a:extLst>
              </p:cNvPr>
              <p:cNvSpPr/>
              <p:nvPr/>
            </p:nvSpPr>
            <p:spPr>
              <a:xfrm>
                <a:off x="322820" y="2140130"/>
                <a:ext cx="6096000" cy="646331"/>
              </a:xfrm>
              <a:prstGeom prst="rect">
                <a:avLst/>
              </a:prstGeom>
            </p:spPr>
            <p:txBody>
              <a:bodyPr>
                <a:spAutoFit/>
              </a:bodyPr>
              <a:lstStyle/>
              <a:p>
                <a:r>
                  <a:rPr lang="zh-CN" altLang="zh-CN" kern="100" dirty="0">
                    <a:latin typeface="Microsoft YaHei" panose="020B0503020204020204" pitchFamily="34" charset="-122"/>
                    <a:ea typeface="Microsoft YaHei" panose="020B0503020204020204" pitchFamily="34" charset="-122"/>
                    <a:cs typeface="宋体" panose="02010600030101010101" pitchFamily="2" charset="-122"/>
                  </a:rPr>
                  <a:t>对每个页面设置相同的</a:t>
                </a:r>
                <a:r>
                  <a:rPr lang="en-US" altLang="zh-CN" kern="100" dirty="0">
                    <a:latin typeface="Microsoft YaHei" panose="020B0503020204020204" pitchFamily="34" charset="-122"/>
                    <a:ea typeface="Microsoft YaHei" panose="020B0503020204020204" pitchFamily="34" charset="-122"/>
                    <a:cs typeface="宋体" panose="02010600030101010101" pitchFamily="2" charset="-122"/>
                  </a:rPr>
                  <a:t>PR</a:t>
                </a:r>
                <a:r>
                  <a:rPr lang="zh-CN" altLang="zh-CN" kern="100" dirty="0">
                    <a:latin typeface="Microsoft YaHei" panose="020B0503020204020204" pitchFamily="34" charset="-122"/>
                    <a:ea typeface="Microsoft YaHei" panose="020B0503020204020204" pitchFamily="34" charset="-122"/>
                    <a:cs typeface="宋体" panose="02010600030101010101" pitchFamily="2" charset="-122"/>
                  </a:rPr>
                  <a:t>值，即</a:t>
                </a:r>
                <a:r>
                  <a:rPr lang="en-US" altLang="zh-CN" kern="100" dirty="0">
                    <a:latin typeface="Microsoft YaHei" panose="020B0503020204020204" pitchFamily="34" charset="-122"/>
                    <a:ea typeface="Microsoft YaHei" panose="020B0503020204020204" pitchFamily="34" charset="-122"/>
                    <a:cs typeface="宋体" panose="02010600030101010101" pitchFamily="2" charset="-122"/>
                  </a:rPr>
                  <a:t>1/</a:t>
                </a:r>
                <a:r>
                  <a:rPr lang="en-US" altLang="zh-CN" i="1" kern="100" dirty="0">
                    <a:latin typeface="Microsoft YaHei" panose="020B0503020204020204" pitchFamily="34" charset="-122"/>
                    <a:ea typeface="Microsoft YaHei" panose="020B0503020204020204" pitchFamily="34" charset="-122"/>
                    <a:cs typeface="宋体" panose="02010600030101010101" pitchFamily="2" charset="-122"/>
                  </a:rPr>
                  <a:t>n</a:t>
                </a:r>
                <a:r>
                  <a:rPr lang="zh-CN" altLang="zh-CN" kern="100" dirty="0">
                    <a:latin typeface="Microsoft YaHei" panose="020B0503020204020204" pitchFamily="34" charset="-122"/>
                    <a:ea typeface="Microsoft YaHei" panose="020B0503020204020204" pitchFamily="34" charset="-122"/>
                    <a:cs typeface="宋体" panose="02010600030101010101" pitchFamily="2" charset="-122"/>
                  </a:rPr>
                  <a:t>，则所有网页的</a:t>
                </a:r>
                <a:r>
                  <a:rPr lang="en-US" altLang="zh-CN" kern="100" dirty="0">
                    <a:latin typeface="Microsoft YaHei" panose="020B0503020204020204" pitchFamily="34" charset="-122"/>
                    <a:ea typeface="Microsoft YaHei" panose="020B0503020204020204" pitchFamily="34" charset="-122"/>
                    <a:cs typeface="宋体" panose="02010600030101010101" pitchFamily="2" charset="-122"/>
                  </a:rPr>
                  <a:t>PR</a:t>
                </a:r>
                <a:r>
                  <a:rPr lang="zh-CN" altLang="zh-CN" kern="100" dirty="0">
                    <a:latin typeface="Microsoft YaHei" panose="020B0503020204020204" pitchFamily="34" charset="-122"/>
                    <a:ea typeface="Microsoft YaHei" panose="020B0503020204020204" pitchFamily="34" charset="-122"/>
                    <a:cs typeface="宋体" panose="02010600030101010101" pitchFamily="2" charset="-122"/>
                  </a:rPr>
                  <a:t>值可以表示为所有值为</a:t>
                </a:r>
                <a:r>
                  <a:rPr lang="en-US" altLang="zh-CN" kern="100" dirty="0">
                    <a:latin typeface="Microsoft YaHei" panose="020B0503020204020204" pitchFamily="34" charset="-122"/>
                    <a:ea typeface="Microsoft YaHei" panose="020B0503020204020204" pitchFamily="34" charset="-122"/>
                    <a:cs typeface="宋体" panose="02010600030101010101" pitchFamily="2" charset="-122"/>
                  </a:rPr>
                  <a:t>1/</a:t>
                </a:r>
                <a:r>
                  <a:rPr lang="en-US" altLang="zh-CN" i="1" kern="100" dirty="0">
                    <a:latin typeface="Microsoft YaHei" panose="020B0503020204020204" pitchFamily="34" charset="-122"/>
                    <a:ea typeface="Microsoft YaHei" panose="020B0503020204020204" pitchFamily="34" charset="-122"/>
                    <a:cs typeface="宋体" panose="02010600030101010101" pitchFamily="2" charset="-122"/>
                  </a:rPr>
                  <a:t>n</a:t>
                </a:r>
                <a:r>
                  <a:rPr lang="zh-CN" altLang="zh-CN" kern="100" dirty="0">
                    <a:latin typeface="Microsoft YaHei" panose="020B0503020204020204" pitchFamily="34" charset="-122"/>
                    <a:ea typeface="Microsoft YaHei" panose="020B0503020204020204" pitchFamily="34" charset="-122"/>
                    <a:cs typeface="宋体" panose="02010600030101010101" pitchFamily="2" charset="-122"/>
                  </a:rPr>
                  <a:t>的列向量</a:t>
                </a:r>
                <a14:m>
                  <m:oMath xmlns:m="http://schemas.openxmlformats.org/officeDocument/2006/math">
                    <m:sSub>
                      <m:sSubPr>
                        <m:ctrlPr>
                          <a:rPr lang="zh-CN" altLang="zh-CN" b="1"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𝑽</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𝟎</m:t>
                        </m:r>
                      </m:sub>
                    </m:sSub>
                  </m:oMath>
                </a14:m>
                <a:r>
                  <a:rPr lang="zh-CN" altLang="zh-CN" kern="100" dirty="0">
                    <a:latin typeface="Microsoft YaHei" panose="020B0503020204020204" pitchFamily="34" charset="-122"/>
                    <a:ea typeface="Microsoft YaHei" panose="020B0503020204020204" pitchFamily="34" charset="-122"/>
                    <a:cs typeface="宋体" panose="02010600030101010101" pitchFamily="2" charset="-122"/>
                  </a:rPr>
                  <a:t>（按页面顺序）</a:t>
                </a:r>
                <a:r>
                  <a:rPr lang="zh-CN" altLang="zh-CN" dirty="0">
                    <a:effectLst/>
                    <a:latin typeface="Microsoft YaHei" panose="020B0503020204020204" pitchFamily="34" charset="-122"/>
                    <a:ea typeface="Microsoft YaHei" panose="020B0503020204020204" pitchFamily="34" charset="-122"/>
                  </a:rPr>
                  <a:t> </a:t>
                </a:r>
                <a:endParaRPr lang="zh-CN" altLang="en-US" dirty="0">
                  <a:latin typeface="Microsoft YaHei" panose="020B0503020204020204" pitchFamily="34" charset="-122"/>
                  <a:ea typeface="Microsoft YaHei" panose="020B0503020204020204" pitchFamily="34" charset="-122"/>
                </a:endParaRPr>
              </a:p>
            </p:txBody>
          </p:sp>
        </mc:Choice>
        <mc:Fallback xmlns="">
          <p:sp>
            <p:nvSpPr>
              <p:cNvPr id="17" name="矩形 16">
                <a:extLst>
                  <a:ext uri="{FF2B5EF4-FFF2-40B4-BE49-F238E27FC236}">
                    <a16:creationId xmlns:a16="http://schemas.microsoft.com/office/drawing/2014/main" id="{D38D0426-A067-144C-A2DB-7C4C4EC84E1D}"/>
                  </a:ext>
                </a:extLst>
              </p:cNvPr>
              <p:cNvSpPr>
                <a:spLocks noRot="1" noChangeAspect="1" noMove="1" noResize="1" noEditPoints="1" noAdjustHandles="1" noChangeArrowheads="1" noChangeShapeType="1" noTextEdit="1"/>
              </p:cNvSpPr>
              <p:nvPr/>
            </p:nvSpPr>
            <p:spPr>
              <a:xfrm>
                <a:off x="322820" y="2140130"/>
                <a:ext cx="6096000" cy="646331"/>
              </a:xfrm>
              <a:prstGeom prst="rect">
                <a:avLst/>
              </a:prstGeom>
              <a:blipFill>
                <a:blip r:embed="rId3"/>
                <a:stretch>
                  <a:fillRect l="-624" t="-3922" b="-13725"/>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F91376D0-F18F-4841-9CAF-C04459D50828}"/>
              </a:ext>
            </a:extLst>
          </p:cNvPr>
          <p:cNvPicPr>
            <a:picLocks noChangeAspect="1"/>
          </p:cNvPicPr>
          <p:nvPr/>
        </p:nvPicPr>
        <p:blipFill>
          <a:blip r:embed="rId4"/>
          <a:stretch>
            <a:fillRect/>
          </a:stretch>
        </p:blipFill>
        <p:spPr>
          <a:xfrm>
            <a:off x="51410" y="2828837"/>
            <a:ext cx="5016500" cy="2392095"/>
          </a:xfrm>
          <a:prstGeom prst="rect">
            <a:avLst/>
          </a:prstGeom>
        </p:spPr>
      </p:pic>
      <p:grpSp>
        <p:nvGrpSpPr>
          <p:cNvPr id="27" name="Group 30">
            <a:extLst>
              <a:ext uri="{FF2B5EF4-FFF2-40B4-BE49-F238E27FC236}">
                <a16:creationId xmlns:a16="http://schemas.microsoft.com/office/drawing/2014/main" id="{4187259A-54FC-9748-803E-6EC27FA9C267}"/>
              </a:ext>
            </a:extLst>
          </p:cNvPr>
          <p:cNvGrpSpPr/>
          <p:nvPr/>
        </p:nvGrpSpPr>
        <p:grpSpPr>
          <a:xfrm>
            <a:off x="9792111" y="279115"/>
            <a:ext cx="1618827" cy="1563211"/>
            <a:chOff x="9480973" y="3422650"/>
            <a:chExt cx="1618827" cy="1563211"/>
          </a:xfrm>
        </p:grpSpPr>
        <p:sp>
          <p:nvSpPr>
            <p:cNvPr id="29" name="Oval 3">
              <a:extLst>
                <a:ext uri="{FF2B5EF4-FFF2-40B4-BE49-F238E27FC236}">
                  <a16:creationId xmlns:a16="http://schemas.microsoft.com/office/drawing/2014/main" id="{19738386-2E28-5A40-9A37-BF2AB13F9E28}"/>
                </a:ext>
              </a:extLst>
            </p:cNvPr>
            <p:cNvSpPr/>
            <p:nvPr/>
          </p:nvSpPr>
          <p:spPr>
            <a:xfrm>
              <a:off x="9480973" y="3429000"/>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0" name="Oval 4">
              <a:extLst>
                <a:ext uri="{FF2B5EF4-FFF2-40B4-BE49-F238E27FC236}">
                  <a16:creationId xmlns:a16="http://schemas.microsoft.com/office/drawing/2014/main" id="{0435531D-0764-AE46-99E3-93210444C06A}"/>
                </a:ext>
              </a:extLst>
            </p:cNvPr>
            <p:cNvSpPr/>
            <p:nvPr/>
          </p:nvSpPr>
          <p:spPr>
            <a:xfrm>
              <a:off x="10734040" y="3429000"/>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2" name="Oval 5">
              <a:extLst>
                <a:ext uri="{FF2B5EF4-FFF2-40B4-BE49-F238E27FC236}">
                  <a16:creationId xmlns:a16="http://schemas.microsoft.com/office/drawing/2014/main" id="{310E0E38-F2F4-964B-A367-6C6E56D961B9}"/>
                </a:ext>
              </a:extLst>
            </p:cNvPr>
            <p:cNvSpPr/>
            <p:nvPr/>
          </p:nvSpPr>
          <p:spPr>
            <a:xfrm>
              <a:off x="9480973" y="462010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34" name="Oval 6">
              <a:extLst>
                <a:ext uri="{FF2B5EF4-FFF2-40B4-BE49-F238E27FC236}">
                  <a16:creationId xmlns:a16="http://schemas.microsoft.com/office/drawing/2014/main" id="{9E09CEDD-772D-AB4C-AFA4-297751CE026F}"/>
                </a:ext>
              </a:extLst>
            </p:cNvPr>
            <p:cNvSpPr/>
            <p:nvPr/>
          </p:nvSpPr>
          <p:spPr>
            <a:xfrm>
              <a:off x="10734040" y="462010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35" name="Connector: Curved 9">
              <a:extLst>
                <a:ext uri="{FF2B5EF4-FFF2-40B4-BE49-F238E27FC236}">
                  <a16:creationId xmlns:a16="http://schemas.microsoft.com/office/drawing/2014/main" id="{944BE165-C6BD-E442-AB56-AA685649BF12}"/>
                </a:ext>
              </a:extLst>
            </p:cNvPr>
            <p:cNvCxnSpPr>
              <a:stCxn id="30" idx="0"/>
              <a:endCxn id="29" idx="0"/>
            </p:cNvCxnSpPr>
            <p:nvPr/>
          </p:nvCxnSpPr>
          <p:spPr>
            <a:xfrm rot="16200000" flipV="1">
              <a:off x="10290387" y="2802466"/>
              <a:ext cx="12700" cy="1253067"/>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10">
              <a:extLst>
                <a:ext uri="{FF2B5EF4-FFF2-40B4-BE49-F238E27FC236}">
                  <a16:creationId xmlns:a16="http://schemas.microsoft.com/office/drawing/2014/main" id="{2E2BCF88-83FD-C142-BEAA-3779151838F9}"/>
                </a:ext>
              </a:extLst>
            </p:cNvPr>
            <p:cNvCxnSpPr>
              <a:cxnSpLocks/>
              <a:stCxn id="32" idx="2"/>
              <a:endCxn id="29" idx="2"/>
            </p:cNvCxnSpPr>
            <p:nvPr/>
          </p:nvCxnSpPr>
          <p:spPr>
            <a:xfrm rot="10800000">
              <a:off x="9480973" y="3611881"/>
              <a:ext cx="12700" cy="1191101"/>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
              <a:extLst>
                <a:ext uri="{FF2B5EF4-FFF2-40B4-BE49-F238E27FC236}">
                  <a16:creationId xmlns:a16="http://schemas.microsoft.com/office/drawing/2014/main" id="{7C89B285-545E-2048-BCBB-7425E4E9CED5}"/>
                </a:ext>
              </a:extLst>
            </p:cNvPr>
            <p:cNvCxnSpPr>
              <a:stCxn id="29" idx="6"/>
              <a:endCxn id="30" idx="2"/>
            </p:cNvCxnSpPr>
            <p:nvPr/>
          </p:nvCxnSpPr>
          <p:spPr>
            <a:xfrm>
              <a:off x="9846733" y="3611880"/>
              <a:ext cx="887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5">
              <a:extLst>
                <a:ext uri="{FF2B5EF4-FFF2-40B4-BE49-F238E27FC236}">
                  <a16:creationId xmlns:a16="http://schemas.microsoft.com/office/drawing/2014/main" id="{4E7544C4-13D3-EF48-B7AC-6AC9460B9A9B}"/>
                </a:ext>
              </a:extLst>
            </p:cNvPr>
            <p:cNvCxnSpPr>
              <a:cxnSpLocks/>
              <a:stCxn id="29" idx="4"/>
              <a:endCxn id="32" idx="0"/>
            </p:cNvCxnSpPr>
            <p:nvPr/>
          </p:nvCxnSpPr>
          <p:spPr>
            <a:xfrm>
              <a:off x="9663853" y="3794760"/>
              <a:ext cx="0" cy="825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8">
              <a:extLst>
                <a:ext uri="{FF2B5EF4-FFF2-40B4-BE49-F238E27FC236}">
                  <a16:creationId xmlns:a16="http://schemas.microsoft.com/office/drawing/2014/main" id="{97BAACBE-1B85-A34C-9C7F-95E312EE200E}"/>
                </a:ext>
              </a:extLst>
            </p:cNvPr>
            <p:cNvCxnSpPr>
              <a:cxnSpLocks/>
              <a:stCxn id="34" idx="2"/>
              <a:endCxn id="32" idx="6"/>
            </p:cNvCxnSpPr>
            <p:nvPr/>
          </p:nvCxnSpPr>
          <p:spPr>
            <a:xfrm flipH="1">
              <a:off x="9846733" y="4802981"/>
              <a:ext cx="887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21">
              <a:extLst>
                <a:ext uri="{FF2B5EF4-FFF2-40B4-BE49-F238E27FC236}">
                  <a16:creationId xmlns:a16="http://schemas.microsoft.com/office/drawing/2014/main" id="{3D30D464-395A-5747-804E-F15D50C60383}"/>
                </a:ext>
              </a:extLst>
            </p:cNvPr>
            <p:cNvCxnSpPr>
              <a:cxnSpLocks/>
              <a:stCxn id="30" idx="4"/>
              <a:endCxn id="34" idx="0"/>
            </p:cNvCxnSpPr>
            <p:nvPr/>
          </p:nvCxnSpPr>
          <p:spPr>
            <a:xfrm>
              <a:off x="10916920" y="3794760"/>
              <a:ext cx="0" cy="825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24">
              <a:extLst>
                <a:ext uri="{FF2B5EF4-FFF2-40B4-BE49-F238E27FC236}">
                  <a16:creationId xmlns:a16="http://schemas.microsoft.com/office/drawing/2014/main" id="{9FC3F019-C323-6346-9A9B-BD4A710C91BC}"/>
                </a:ext>
              </a:extLst>
            </p:cNvPr>
            <p:cNvCxnSpPr>
              <a:cxnSpLocks/>
              <a:stCxn id="29" idx="5"/>
              <a:endCxn id="34" idx="1"/>
            </p:cNvCxnSpPr>
            <p:nvPr/>
          </p:nvCxnSpPr>
          <p:spPr>
            <a:xfrm>
              <a:off x="9793169" y="3741196"/>
              <a:ext cx="994435" cy="93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27">
              <a:extLst>
                <a:ext uri="{FF2B5EF4-FFF2-40B4-BE49-F238E27FC236}">
                  <a16:creationId xmlns:a16="http://schemas.microsoft.com/office/drawing/2014/main" id="{76B0F8AA-190B-6E4B-85A2-18171CB5CD0B}"/>
                </a:ext>
              </a:extLst>
            </p:cNvPr>
            <p:cNvCxnSpPr>
              <a:cxnSpLocks/>
              <a:stCxn id="32" idx="7"/>
              <a:endCxn id="30" idx="3"/>
            </p:cNvCxnSpPr>
            <p:nvPr/>
          </p:nvCxnSpPr>
          <p:spPr>
            <a:xfrm flipV="1">
              <a:off x="9793169" y="3741196"/>
              <a:ext cx="994435" cy="93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CA9ECFCB-B08B-D24E-AFCC-CE6814AF520C}"/>
                  </a:ext>
                </a:extLst>
              </p:cNvPr>
              <p:cNvSpPr/>
              <p:nvPr/>
            </p:nvSpPr>
            <p:spPr>
              <a:xfrm>
                <a:off x="6457366" y="2372912"/>
                <a:ext cx="5725886" cy="1477328"/>
              </a:xfrm>
              <a:prstGeom prst="rect">
                <a:avLst/>
              </a:prstGeom>
            </p:spPr>
            <p:txBody>
              <a:bodyPr wrap="square">
                <a:spAutoFit/>
              </a:bodyPr>
              <a:lstStyle/>
              <a:p>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因为转移矩阵</a:t>
                </a:r>
                <a14:m>
                  <m:oMath xmlns:m="http://schemas.openxmlformats.org/officeDocument/2006/math">
                    <m:r>
                      <a:rPr lang="en-US" altLang="zh-CN" i="1" kern="100">
                        <a:solidFill>
                          <a:srgbClr val="FF0000"/>
                        </a:solidFill>
                        <a:latin typeface="Cambria Math" panose="02040503050406030204" pitchFamily="18" charset="0"/>
                        <a:ea typeface="宋体" panose="02010600030101010101" pitchFamily="2" charset="-122"/>
                        <a:cs typeface="宋体" panose="02010600030101010101" pitchFamily="2" charset="-122"/>
                      </a:rPr>
                      <m:t>𝑀</m:t>
                    </m:r>
                  </m:oMath>
                </a14:m>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的第一行分别是</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A</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B</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C</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和</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D</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转移到页面</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A</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的概率，而</a:t>
                </a:r>
                <a14:m>
                  <m:oMath xmlns:m="http://schemas.openxmlformats.org/officeDocument/2006/math">
                    <m:sSub>
                      <m:sSubPr>
                        <m:ctrlPr>
                          <a:rPr lang="zh-CN" altLang="zh-CN" i="1">
                            <a:solidFill>
                              <a:srgbClr val="FF0000"/>
                            </a:solidFill>
                            <a:latin typeface="Cambria Math" panose="02040503050406030204" pitchFamily="18" charset="0"/>
                            <a:ea typeface="Cambria Math" panose="02040503050406030204" pitchFamily="18" charset="0"/>
                          </a:rPr>
                        </m:ctrlPr>
                      </m:sSubPr>
                      <m:e>
                        <m:r>
                          <a:rPr lang="en-US" altLang="zh-CN" i="1" kern="100">
                            <a:solidFill>
                              <a:srgbClr val="FF0000"/>
                            </a:solidFill>
                            <a:latin typeface="Cambria Math" panose="02040503050406030204" pitchFamily="18" charset="0"/>
                            <a:ea typeface="宋体" panose="02010600030101010101" pitchFamily="2" charset="-122"/>
                            <a:cs typeface="宋体" panose="02010600030101010101" pitchFamily="2" charset="-122"/>
                          </a:rPr>
                          <m:t>𝑉</m:t>
                        </m:r>
                      </m:e>
                      <m:sub>
                        <m:r>
                          <a:rPr lang="en-US" altLang="zh-CN" kern="100">
                            <a:solidFill>
                              <a:srgbClr val="FF0000"/>
                            </a:solidFill>
                            <a:latin typeface="Cambria Math" panose="02040503050406030204" pitchFamily="18" charset="0"/>
                            <a:ea typeface="宋体" panose="02010600030101010101" pitchFamily="2" charset="-122"/>
                            <a:cs typeface="宋体" panose="02010600030101010101" pitchFamily="2" charset="-122"/>
                          </a:rPr>
                          <m:t>0</m:t>
                        </m:r>
                      </m:sub>
                    </m:sSub>
                  </m:oMath>
                </a14:m>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中的元素分别是</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A</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到</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D</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四个网页当前的</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PR</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值，所以用</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M</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的第一行乘上</a:t>
                </a:r>
                <a14:m>
                  <m:oMath xmlns:m="http://schemas.openxmlformats.org/officeDocument/2006/math">
                    <m:sSub>
                      <m:sSubPr>
                        <m:ctrlPr>
                          <a:rPr lang="zh-CN" altLang="zh-CN" i="1">
                            <a:solidFill>
                              <a:srgbClr val="FF0000"/>
                            </a:solidFill>
                            <a:latin typeface="Cambria Math" panose="02040503050406030204" pitchFamily="18" charset="0"/>
                            <a:ea typeface="Cambria Math" panose="02040503050406030204" pitchFamily="18" charset="0"/>
                          </a:rPr>
                        </m:ctrlPr>
                      </m:sSubPr>
                      <m:e>
                        <m:r>
                          <a:rPr lang="en-US" altLang="zh-CN" i="1" kern="100">
                            <a:solidFill>
                              <a:srgbClr val="FF0000"/>
                            </a:solidFill>
                            <a:latin typeface="Cambria Math" panose="02040503050406030204" pitchFamily="18" charset="0"/>
                            <a:ea typeface="宋体" panose="02010600030101010101" pitchFamily="2" charset="-122"/>
                            <a:cs typeface="宋体" panose="02010600030101010101" pitchFamily="2" charset="-122"/>
                          </a:rPr>
                          <m:t>𝑉</m:t>
                        </m:r>
                      </m:e>
                      <m:sub>
                        <m:r>
                          <a:rPr lang="en-US" altLang="zh-CN" kern="100">
                            <a:solidFill>
                              <a:srgbClr val="FF0000"/>
                            </a:solidFill>
                            <a:latin typeface="Cambria Math" panose="02040503050406030204" pitchFamily="18" charset="0"/>
                            <a:ea typeface="宋体" panose="02010600030101010101" pitchFamily="2" charset="-122"/>
                            <a:cs typeface="宋体" panose="02010600030101010101" pitchFamily="2" charset="-122"/>
                          </a:rPr>
                          <m:t>0</m:t>
                        </m:r>
                      </m:sub>
                    </m:sSub>
                  </m:oMath>
                </a14:m>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，所得结果就是页面</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A</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测算的新的</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PR</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值。因此，</a:t>
                </a:r>
                <a14:m>
                  <m:oMath xmlns:m="http://schemas.openxmlformats.org/officeDocument/2006/math">
                    <m:r>
                      <a:rPr lang="en-US" altLang="zh-CN"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𝐌</m:t>
                    </m:r>
                  </m:oMath>
                </a14:m>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乘上</a:t>
                </a:r>
                <a14:m>
                  <m:oMath xmlns:m="http://schemas.openxmlformats.org/officeDocument/2006/math">
                    <m:sSub>
                      <m:sSubPr>
                        <m:ctrlPr>
                          <a:rPr lang="zh-CN" altLang="zh-CN"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𝑽</m:t>
                        </m:r>
                      </m:e>
                      <m:sub>
                        <m:r>
                          <a:rPr lang="en-US" altLang="zh-CN"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𝟎</m:t>
                        </m:r>
                      </m:sub>
                    </m:sSub>
                  </m:oMath>
                </a14:m>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就可以得到第一步之后四个页面的新的</a:t>
                </a:r>
                <a:r>
                  <a:rPr lang="en-US"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PR</a:t>
                </a:r>
                <a:r>
                  <a:rPr lang="zh-CN" altLang="zh-CN"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值向量</a:t>
                </a:r>
                <a14:m>
                  <m:oMath xmlns:m="http://schemas.openxmlformats.org/officeDocument/2006/math">
                    <m:sSub>
                      <m:sSubPr>
                        <m:ctrlPr>
                          <a:rPr lang="zh-CN" altLang="zh-CN"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𝑽</m:t>
                        </m:r>
                      </m:e>
                      <m:sub>
                        <m:r>
                          <a:rPr lang="en-US" altLang="zh-CN"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Sub>
                  </m:oMath>
                </a14:m>
                <a:r>
                  <a:rPr lang="zh-CN" altLang="zh-CN" dirty="0">
                    <a:solidFill>
                      <a:srgbClr val="FF0000"/>
                    </a:solidFill>
                    <a:effectLst/>
                    <a:latin typeface="Microsoft YaHei" panose="020B0503020204020204" pitchFamily="34" charset="-122"/>
                    <a:ea typeface="Microsoft YaHei" panose="020B0503020204020204" pitchFamily="34" charset="-122"/>
                  </a:rPr>
                  <a:t> </a:t>
                </a:r>
                <a:endParaRPr lang="zh-CN" altLang="en-US" dirty="0">
                  <a:solidFill>
                    <a:srgbClr val="FF0000"/>
                  </a:solidFill>
                  <a:latin typeface="Microsoft YaHei" panose="020B0503020204020204" pitchFamily="34" charset="-122"/>
                  <a:ea typeface="Microsoft YaHei" panose="020B0503020204020204" pitchFamily="34" charset="-122"/>
                </a:endParaRPr>
              </a:p>
            </p:txBody>
          </p:sp>
        </mc:Choice>
        <mc:Fallback xmlns="">
          <p:sp>
            <p:nvSpPr>
              <p:cNvPr id="20" name="矩形 19">
                <a:extLst>
                  <a:ext uri="{FF2B5EF4-FFF2-40B4-BE49-F238E27FC236}">
                    <a16:creationId xmlns:a16="http://schemas.microsoft.com/office/drawing/2014/main" id="{CA9ECFCB-B08B-D24E-AFCC-CE6814AF520C}"/>
                  </a:ext>
                </a:extLst>
              </p:cNvPr>
              <p:cNvSpPr>
                <a:spLocks noRot="1" noChangeAspect="1" noMove="1" noResize="1" noEditPoints="1" noAdjustHandles="1" noChangeArrowheads="1" noChangeShapeType="1" noTextEdit="1"/>
              </p:cNvSpPr>
              <p:nvPr/>
            </p:nvSpPr>
            <p:spPr>
              <a:xfrm>
                <a:off x="6457366" y="2372912"/>
                <a:ext cx="5725886" cy="1477328"/>
              </a:xfrm>
              <a:prstGeom prst="rect">
                <a:avLst/>
              </a:prstGeom>
              <a:blipFill>
                <a:blip r:embed="rId5"/>
                <a:stretch>
                  <a:fillRect l="-664" t="-1709" r="-221" b="-5128"/>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02DDAAD5-D8A5-504F-9F71-072798ED520B}"/>
              </a:ext>
            </a:extLst>
          </p:cNvPr>
          <p:cNvPicPr>
            <a:picLocks noChangeAspect="1"/>
          </p:cNvPicPr>
          <p:nvPr/>
        </p:nvPicPr>
        <p:blipFill>
          <a:blip r:embed="rId6"/>
          <a:stretch>
            <a:fillRect/>
          </a:stretch>
        </p:blipFill>
        <p:spPr>
          <a:xfrm>
            <a:off x="6629954" y="3821878"/>
            <a:ext cx="5342164" cy="1426442"/>
          </a:xfrm>
          <a:prstGeom prst="rect">
            <a:avLst/>
          </a:prstGeom>
        </p:spPr>
      </p:pic>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90BA5083-3AED-064F-94A3-28739C4B2348}"/>
                  </a:ext>
                </a:extLst>
              </p:cNvPr>
              <p:cNvSpPr/>
              <p:nvPr/>
            </p:nvSpPr>
            <p:spPr>
              <a:xfrm>
                <a:off x="379081" y="5550088"/>
                <a:ext cx="11475461" cy="923330"/>
              </a:xfrm>
              <a:prstGeom prst="rect">
                <a:avLst/>
              </a:prstGeom>
            </p:spPr>
            <p:txBody>
              <a:bodyPr wrap="square">
                <a:spAutoFit/>
              </a:bodyPr>
              <a:lstStyle/>
              <a:p>
                <a:r>
                  <a:rPr lang="zh-CN" altLang="zh-CN" kern="100" dirty="0">
                    <a:solidFill>
                      <a:srgbClr val="C00000"/>
                    </a:solidFill>
                    <a:latin typeface="Microsoft YaHei" panose="020B0503020204020204" pitchFamily="34" charset="-122"/>
                    <a:ea typeface="Microsoft YaHei" panose="020B0503020204020204" pitchFamily="34" charset="-122"/>
                    <a:cs typeface="宋体" panose="02010600030101010101" pitchFamily="2" charset="-122"/>
                  </a:rPr>
                  <a:t>得到</a:t>
                </a:r>
                <a14:m>
                  <m:oMath xmlns:m="http://schemas.openxmlformats.org/officeDocument/2006/math">
                    <m:sSub>
                      <m:sSubPr>
                        <m:ctrlPr>
                          <a:rPr lang="zh-CN" altLang="zh-CN"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𝑽</m:t>
                        </m:r>
                      </m:e>
                      <m:sub>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𝟏</m:t>
                        </m:r>
                      </m:sub>
                    </m:sSub>
                  </m:oMath>
                </a14:m>
                <a:r>
                  <a:rPr lang="zh-CN" altLang="zh-CN" kern="100" dirty="0">
                    <a:solidFill>
                      <a:srgbClr val="C00000"/>
                    </a:solidFill>
                    <a:latin typeface="Microsoft YaHei" panose="020B0503020204020204" pitchFamily="34" charset="-122"/>
                    <a:ea typeface="Microsoft YaHei" panose="020B0503020204020204" pitchFamily="34" charset="-122"/>
                    <a:cs typeface="宋体" panose="02010600030101010101" pitchFamily="2" charset="-122"/>
                  </a:rPr>
                  <a:t>后，再继续用转移矩阵</a:t>
                </a:r>
                <a14:m>
                  <m:oMath xmlns:m="http://schemas.openxmlformats.org/officeDocument/2006/math">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𝐌</m:t>
                    </m:r>
                  </m:oMath>
                </a14:m>
                <a:r>
                  <a:rPr lang="zh-CN" altLang="zh-CN" kern="100" dirty="0">
                    <a:solidFill>
                      <a:srgbClr val="C00000"/>
                    </a:solidFill>
                    <a:latin typeface="Microsoft YaHei" panose="020B0503020204020204" pitchFamily="34" charset="-122"/>
                    <a:ea typeface="Microsoft YaHei" panose="020B0503020204020204" pitchFamily="34" charset="-122"/>
                    <a:cs typeface="宋体" panose="02010600030101010101" pitchFamily="2" charset="-122"/>
                  </a:rPr>
                  <a:t>乘以新向量</a:t>
                </a:r>
                <a14:m>
                  <m:oMath xmlns:m="http://schemas.openxmlformats.org/officeDocument/2006/math">
                    <m:sSub>
                      <m:sSubPr>
                        <m:ctrlPr>
                          <a:rPr lang="zh-CN" altLang="zh-CN"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𝑽</m:t>
                        </m:r>
                      </m:e>
                      <m:sub>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𝟏</m:t>
                        </m:r>
                      </m:sub>
                    </m:sSub>
                  </m:oMath>
                </a14:m>
                <a:r>
                  <a:rPr lang="zh-CN" altLang="zh-CN" kern="100" dirty="0">
                    <a:solidFill>
                      <a:srgbClr val="C00000"/>
                    </a:solidFill>
                    <a:latin typeface="Microsoft YaHei" panose="020B0503020204020204" pitchFamily="34" charset="-122"/>
                    <a:ea typeface="Microsoft YaHei" panose="020B0503020204020204" pitchFamily="34" charset="-122"/>
                    <a:cs typeface="宋体" panose="02010600030101010101" pitchFamily="2" charset="-122"/>
                  </a:rPr>
                  <a:t>，又会产生一个更新的向量</a:t>
                </a:r>
                <a14:m>
                  <m:oMath xmlns:m="http://schemas.openxmlformats.org/officeDocument/2006/math">
                    <m:sSub>
                      <m:sSubPr>
                        <m:ctrlPr>
                          <a:rPr lang="zh-CN" altLang="zh-CN"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𝑽</m:t>
                        </m:r>
                      </m:e>
                      <m:sub>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𝟐</m:t>
                        </m:r>
                      </m:sub>
                    </m:sSub>
                  </m:oMath>
                </a14:m>
                <a:r>
                  <a:rPr lang="en-US" altLang="zh-CN" kern="100" dirty="0">
                    <a:solidFill>
                      <a:srgbClr val="C00000"/>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kern="100" dirty="0">
                    <a:solidFill>
                      <a:srgbClr val="C00000"/>
                    </a:solidFill>
                    <a:latin typeface="Microsoft YaHei" panose="020B0503020204020204" pitchFamily="34" charset="-122"/>
                    <a:ea typeface="Microsoft YaHei" panose="020B0503020204020204" pitchFamily="34" charset="-122"/>
                    <a:cs typeface="宋体" panose="02010600030101010101" pitchFamily="2" charset="-122"/>
                  </a:rPr>
                  <a:t>通过若干轮的计算（即迭代过程），</a:t>
                </a:r>
                <a14:m>
                  <m:oMath xmlns:m="http://schemas.openxmlformats.org/officeDocument/2006/math">
                    <m:sSub>
                      <m:sSubPr>
                        <m:ctrlPr>
                          <a:rPr lang="zh-CN" altLang="zh-CN"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𝑽</m:t>
                        </m:r>
                      </m:e>
                      <m:sub>
                        <m:r>
                          <a:rPr lang="en-US" altLang="zh-CN"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𝒎</m:t>
                        </m:r>
                      </m:sub>
                    </m:sSub>
                  </m:oMath>
                </a14:m>
                <a:r>
                  <a:rPr lang="zh-CN" altLang="zh-CN" kern="100" dirty="0">
                    <a:solidFill>
                      <a:srgbClr val="C00000"/>
                    </a:solidFill>
                    <a:latin typeface="Microsoft YaHei" panose="020B0503020204020204" pitchFamily="34" charset="-122"/>
                    <a:ea typeface="Microsoft YaHei" panose="020B0503020204020204" pitchFamily="34" charset="-122"/>
                    <a:cs typeface="宋体" panose="02010600030101010101" pitchFamily="2" charset="-122"/>
                  </a:rPr>
                  <a:t>最后会收敛（马尔科夫链收敛定理）</a:t>
                </a:r>
                <a:r>
                  <a:rPr lang="zh-CN" altLang="en-US" kern="100" dirty="0">
                    <a:solidFill>
                      <a:srgbClr val="C00000"/>
                    </a:solidFill>
                    <a:latin typeface="Microsoft YaHei" panose="020B0503020204020204" pitchFamily="34" charset="-122"/>
                    <a:ea typeface="Microsoft YaHei" panose="020B0503020204020204" pitchFamily="34" charset="-122"/>
                    <a:cs typeface="宋体" panose="02010600030101010101" pitchFamily="2" charset="-122"/>
                  </a:rPr>
                  <a:t>，</a:t>
                </a:r>
                <a:r>
                  <a:rPr lang="zh-CN" altLang="zh-CN" dirty="0">
                    <a:solidFill>
                      <a:srgbClr val="C00000"/>
                    </a:solidFill>
                    <a:latin typeface="Microsoft YaHei" panose="020B0503020204020204" pitchFamily="34" charset="-122"/>
                    <a:ea typeface="Microsoft YaHei" panose="020B0503020204020204" pitchFamily="34" charset="-122"/>
                  </a:rPr>
                  <a:t>此时停止计算，</a:t>
                </a:r>
                <a14:m>
                  <m:oMath xmlns:m="http://schemas.openxmlformats.org/officeDocument/2006/math">
                    <m:sSub>
                      <m:sSubPr>
                        <m:ctrlPr>
                          <a:rPr lang="zh-CN" altLang="zh-CN" b="1" i="1">
                            <a:solidFill>
                              <a:srgbClr val="C00000"/>
                            </a:solidFill>
                            <a:latin typeface="Cambria Math" panose="02040503050406030204" pitchFamily="18" charset="0"/>
                          </a:rPr>
                        </m:ctrlPr>
                      </m:sSubPr>
                      <m:e>
                        <m:r>
                          <a:rPr lang="en-US" altLang="zh-CN" b="1" i="1">
                            <a:solidFill>
                              <a:srgbClr val="C00000"/>
                            </a:solidFill>
                            <a:latin typeface="Cambria Math" panose="02040503050406030204" pitchFamily="18" charset="0"/>
                          </a:rPr>
                          <m:t>𝑽</m:t>
                        </m:r>
                      </m:e>
                      <m:sub>
                        <m:r>
                          <a:rPr lang="en-US" altLang="zh-CN" b="1" i="1">
                            <a:solidFill>
                              <a:srgbClr val="C00000"/>
                            </a:solidFill>
                            <a:latin typeface="Cambria Math" panose="02040503050406030204" pitchFamily="18" charset="0"/>
                          </a:rPr>
                          <m:t>𝒎</m:t>
                        </m:r>
                      </m:sub>
                    </m:sSub>
                  </m:oMath>
                </a14:m>
                <a:r>
                  <a:rPr lang="zh-CN" altLang="zh-CN" dirty="0">
                    <a:solidFill>
                      <a:srgbClr val="C00000"/>
                    </a:solidFill>
                    <a:latin typeface="Microsoft YaHei" panose="020B0503020204020204" pitchFamily="34" charset="-122"/>
                    <a:ea typeface="Microsoft YaHei" panose="020B0503020204020204" pitchFamily="34" charset="-122"/>
                  </a:rPr>
                  <a:t>中的各项就是各页面的</a:t>
                </a:r>
                <a:r>
                  <a:rPr lang="en-US" altLang="zh-CN" dirty="0">
                    <a:solidFill>
                      <a:srgbClr val="C00000"/>
                    </a:solidFill>
                    <a:latin typeface="Microsoft YaHei" panose="020B0503020204020204" pitchFamily="34" charset="-122"/>
                    <a:ea typeface="Microsoft YaHei" panose="020B0503020204020204" pitchFamily="34" charset="-122"/>
                  </a:rPr>
                  <a:t>PR</a:t>
                </a:r>
                <a:r>
                  <a:rPr lang="zh-CN" altLang="zh-CN" dirty="0">
                    <a:solidFill>
                      <a:srgbClr val="C00000"/>
                    </a:solidFill>
                    <a:latin typeface="Microsoft YaHei" panose="020B0503020204020204" pitchFamily="34" charset="-122"/>
                    <a:ea typeface="Microsoft YaHei" panose="020B0503020204020204" pitchFamily="34" charset="-122"/>
                  </a:rPr>
                  <a:t>值。例如，上面的向量经过迭代后，大约收敛在（</a:t>
                </a:r>
                <a:r>
                  <a:rPr lang="en-US" altLang="zh-CN" dirty="0">
                    <a:solidFill>
                      <a:srgbClr val="C00000"/>
                    </a:solidFill>
                    <a:latin typeface="Microsoft YaHei" panose="020B0503020204020204" pitchFamily="34" charset="-122"/>
                    <a:ea typeface="Microsoft YaHei" panose="020B0503020204020204" pitchFamily="34" charset="-122"/>
                  </a:rPr>
                  <a:t>1/4,1/4,1/5,1/4</a:t>
                </a:r>
                <a:r>
                  <a:rPr lang="zh-CN" altLang="zh-CN" dirty="0">
                    <a:solidFill>
                      <a:srgbClr val="C00000"/>
                    </a:solidFill>
                    <a:latin typeface="Microsoft YaHei" panose="020B0503020204020204" pitchFamily="34" charset="-122"/>
                    <a:ea typeface="Microsoft YaHei" panose="020B0503020204020204" pitchFamily="34" charset="-122"/>
                  </a:rPr>
                  <a:t>），这就是</a:t>
                </a:r>
                <a:r>
                  <a:rPr lang="en-US" altLang="zh-CN" dirty="0">
                    <a:solidFill>
                      <a:srgbClr val="C00000"/>
                    </a:solidFill>
                    <a:latin typeface="Microsoft YaHei" panose="020B0503020204020204" pitchFamily="34" charset="-122"/>
                    <a:ea typeface="Microsoft YaHei" panose="020B0503020204020204" pitchFamily="34" charset="-122"/>
                  </a:rPr>
                  <a:t>A</a:t>
                </a:r>
                <a:r>
                  <a:rPr lang="zh-CN" altLang="zh-CN" dirty="0">
                    <a:solidFill>
                      <a:srgbClr val="C00000"/>
                    </a:solidFill>
                    <a:latin typeface="Microsoft YaHei" panose="020B0503020204020204" pitchFamily="34" charset="-122"/>
                    <a:ea typeface="Microsoft YaHei" panose="020B0503020204020204" pitchFamily="34" charset="-122"/>
                  </a:rPr>
                  <a:t>、</a:t>
                </a:r>
                <a:r>
                  <a:rPr lang="en-US" altLang="zh-CN" dirty="0">
                    <a:solidFill>
                      <a:srgbClr val="C00000"/>
                    </a:solidFill>
                    <a:latin typeface="Microsoft YaHei" panose="020B0503020204020204" pitchFamily="34" charset="-122"/>
                    <a:ea typeface="Microsoft YaHei" panose="020B0503020204020204" pitchFamily="34" charset="-122"/>
                  </a:rPr>
                  <a:t>B</a:t>
                </a:r>
                <a:r>
                  <a:rPr lang="zh-CN" altLang="zh-CN" dirty="0">
                    <a:solidFill>
                      <a:srgbClr val="C00000"/>
                    </a:solidFill>
                    <a:latin typeface="Microsoft YaHei" panose="020B0503020204020204" pitchFamily="34" charset="-122"/>
                    <a:ea typeface="Microsoft YaHei" panose="020B0503020204020204" pitchFamily="34" charset="-122"/>
                  </a:rPr>
                  <a:t>、</a:t>
                </a:r>
                <a:r>
                  <a:rPr lang="en-US" altLang="zh-CN" dirty="0">
                    <a:solidFill>
                      <a:srgbClr val="C00000"/>
                    </a:solidFill>
                    <a:latin typeface="Microsoft YaHei" panose="020B0503020204020204" pitchFamily="34" charset="-122"/>
                    <a:ea typeface="Microsoft YaHei" panose="020B0503020204020204" pitchFamily="34" charset="-122"/>
                  </a:rPr>
                  <a:t>C</a:t>
                </a:r>
                <a:r>
                  <a:rPr lang="zh-CN" altLang="zh-CN" dirty="0">
                    <a:solidFill>
                      <a:srgbClr val="C00000"/>
                    </a:solidFill>
                    <a:latin typeface="Microsoft YaHei" panose="020B0503020204020204" pitchFamily="34" charset="-122"/>
                    <a:ea typeface="Microsoft YaHei" panose="020B0503020204020204" pitchFamily="34" charset="-122"/>
                  </a:rPr>
                  <a:t>、</a:t>
                </a:r>
                <a:r>
                  <a:rPr lang="en-US" altLang="zh-CN" dirty="0">
                    <a:solidFill>
                      <a:srgbClr val="C00000"/>
                    </a:solidFill>
                    <a:latin typeface="Microsoft YaHei" panose="020B0503020204020204" pitchFamily="34" charset="-122"/>
                    <a:ea typeface="Microsoft YaHei" panose="020B0503020204020204" pitchFamily="34" charset="-122"/>
                  </a:rPr>
                  <a:t>D</a:t>
                </a:r>
                <a:r>
                  <a:rPr lang="zh-CN" altLang="zh-CN" dirty="0">
                    <a:solidFill>
                      <a:srgbClr val="C00000"/>
                    </a:solidFill>
                    <a:latin typeface="Microsoft YaHei" panose="020B0503020204020204" pitchFamily="34" charset="-122"/>
                    <a:ea typeface="Microsoft YaHei" panose="020B0503020204020204" pitchFamily="34" charset="-122"/>
                  </a:rPr>
                  <a:t>四个页面最后的</a:t>
                </a:r>
                <a:r>
                  <a:rPr lang="en-US" altLang="zh-CN" dirty="0">
                    <a:solidFill>
                      <a:srgbClr val="C00000"/>
                    </a:solidFill>
                    <a:latin typeface="Microsoft YaHei" panose="020B0503020204020204" pitchFamily="34" charset="-122"/>
                    <a:ea typeface="Microsoft YaHei" panose="020B0503020204020204" pitchFamily="34" charset="-122"/>
                  </a:rPr>
                  <a:t>PR</a:t>
                </a:r>
                <a:r>
                  <a:rPr lang="zh-CN" altLang="zh-CN" dirty="0">
                    <a:solidFill>
                      <a:srgbClr val="C00000"/>
                    </a:solidFill>
                    <a:latin typeface="Microsoft YaHei" panose="020B0503020204020204" pitchFamily="34" charset="-122"/>
                    <a:ea typeface="Microsoft YaHei" panose="020B0503020204020204" pitchFamily="34" charset="-122"/>
                  </a:rPr>
                  <a:t>值</a:t>
                </a:r>
                <a:r>
                  <a:rPr lang="zh-CN" altLang="zh-CN" dirty="0">
                    <a:solidFill>
                      <a:srgbClr val="C00000"/>
                    </a:solidFill>
                    <a:effectLst/>
                    <a:latin typeface="Microsoft YaHei" panose="020B0503020204020204" pitchFamily="34" charset="-122"/>
                    <a:ea typeface="Microsoft YaHei" panose="020B0503020204020204" pitchFamily="34" charset="-122"/>
                  </a:rPr>
                  <a:t>  </a:t>
                </a:r>
                <a:endParaRPr lang="zh-CN" altLang="en-US" dirty="0">
                  <a:solidFill>
                    <a:srgbClr val="C00000"/>
                  </a:solidFill>
                  <a:latin typeface="Microsoft YaHei" panose="020B0503020204020204" pitchFamily="34" charset="-122"/>
                  <a:ea typeface="Microsoft YaHei" panose="020B0503020204020204" pitchFamily="34" charset="-122"/>
                </a:endParaRPr>
              </a:p>
            </p:txBody>
          </p:sp>
        </mc:Choice>
        <mc:Fallback xmlns="">
          <p:sp>
            <p:nvSpPr>
              <p:cNvPr id="23" name="矩形 22">
                <a:extLst>
                  <a:ext uri="{FF2B5EF4-FFF2-40B4-BE49-F238E27FC236}">
                    <a16:creationId xmlns:a16="http://schemas.microsoft.com/office/drawing/2014/main" id="{90BA5083-3AED-064F-94A3-28739C4B2348}"/>
                  </a:ext>
                </a:extLst>
              </p:cNvPr>
              <p:cNvSpPr>
                <a:spLocks noRot="1" noChangeAspect="1" noMove="1" noResize="1" noEditPoints="1" noAdjustHandles="1" noChangeArrowheads="1" noChangeShapeType="1" noTextEdit="1"/>
              </p:cNvSpPr>
              <p:nvPr/>
            </p:nvSpPr>
            <p:spPr>
              <a:xfrm>
                <a:off x="379081" y="5550088"/>
                <a:ext cx="11475461" cy="923330"/>
              </a:xfrm>
              <a:prstGeom prst="rect">
                <a:avLst/>
              </a:prstGeom>
              <a:blipFill>
                <a:blip r:embed="rId7"/>
                <a:stretch>
                  <a:fillRect l="-442" t="-2703" r="-2434" b="-81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24692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7B70-E676-4DD0-B94A-B437E0E4BF8E}"/>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8" name="灯片编号占位符 7">
            <a:extLst>
              <a:ext uri="{FF2B5EF4-FFF2-40B4-BE49-F238E27FC236}">
                <a16:creationId xmlns:a16="http://schemas.microsoft.com/office/drawing/2014/main" id="{4A2F0EBB-81BA-994F-9D89-515AA3E62104}"/>
              </a:ext>
            </a:extLst>
          </p:cNvPr>
          <p:cNvSpPr>
            <a:spLocks noGrp="1"/>
          </p:cNvSpPr>
          <p:nvPr>
            <p:ph type="sldNum" sz="quarter" idx="12"/>
          </p:nvPr>
        </p:nvSpPr>
        <p:spPr/>
        <p:txBody>
          <a:bodyPr/>
          <a:lstStyle/>
          <a:p>
            <a:fld id="{B13F0FA4-29F4-4B1D-A16B-0D7169EBD889}" type="slidenum">
              <a:rPr lang="en-US" smtClean="0"/>
              <a:t>65</a:t>
            </a:fld>
            <a:endParaRPr lang="en-US"/>
          </a:p>
        </p:txBody>
      </p:sp>
      <p:grpSp>
        <p:nvGrpSpPr>
          <p:cNvPr id="27" name="Group 30">
            <a:extLst>
              <a:ext uri="{FF2B5EF4-FFF2-40B4-BE49-F238E27FC236}">
                <a16:creationId xmlns:a16="http://schemas.microsoft.com/office/drawing/2014/main" id="{4187259A-54FC-9748-803E-6EC27FA9C267}"/>
              </a:ext>
            </a:extLst>
          </p:cNvPr>
          <p:cNvGrpSpPr/>
          <p:nvPr/>
        </p:nvGrpSpPr>
        <p:grpSpPr>
          <a:xfrm>
            <a:off x="9792111" y="279115"/>
            <a:ext cx="1618827" cy="1563211"/>
            <a:chOff x="9480973" y="3422650"/>
            <a:chExt cx="1618827" cy="1563211"/>
          </a:xfrm>
        </p:grpSpPr>
        <p:sp>
          <p:nvSpPr>
            <p:cNvPr id="29" name="Oval 3">
              <a:extLst>
                <a:ext uri="{FF2B5EF4-FFF2-40B4-BE49-F238E27FC236}">
                  <a16:creationId xmlns:a16="http://schemas.microsoft.com/office/drawing/2014/main" id="{19738386-2E28-5A40-9A37-BF2AB13F9E28}"/>
                </a:ext>
              </a:extLst>
            </p:cNvPr>
            <p:cNvSpPr/>
            <p:nvPr/>
          </p:nvSpPr>
          <p:spPr>
            <a:xfrm>
              <a:off x="9480973" y="3429000"/>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0" name="Oval 4">
              <a:extLst>
                <a:ext uri="{FF2B5EF4-FFF2-40B4-BE49-F238E27FC236}">
                  <a16:creationId xmlns:a16="http://schemas.microsoft.com/office/drawing/2014/main" id="{0435531D-0764-AE46-99E3-93210444C06A}"/>
                </a:ext>
              </a:extLst>
            </p:cNvPr>
            <p:cNvSpPr/>
            <p:nvPr/>
          </p:nvSpPr>
          <p:spPr>
            <a:xfrm>
              <a:off x="10734040" y="3429000"/>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2" name="Oval 5">
              <a:extLst>
                <a:ext uri="{FF2B5EF4-FFF2-40B4-BE49-F238E27FC236}">
                  <a16:creationId xmlns:a16="http://schemas.microsoft.com/office/drawing/2014/main" id="{310E0E38-F2F4-964B-A367-6C6E56D961B9}"/>
                </a:ext>
              </a:extLst>
            </p:cNvPr>
            <p:cNvSpPr/>
            <p:nvPr/>
          </p:nvSpPr>
          <p:spPr>
            <a:xfrm>
              <a:off x="9480973" y="462010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34" name="Oval 6">
              <a:extLst>
                <a:ext uri="{FF2B5EF4-FFF2-40B4-BE49-F238E27FC236}">
                  <a16:creationId xmlns:a16="http://schemas.microsoft.com/office/drawing/2014/main" id="{9E09CEDD-772D-AB4C-AFA4-297751CE026F}"/>
                </a:ext>
              </a:extLst>
            </p:cNvPr>
            <p:cNvSpPr/>
            <p:nvPr/>
          </p:nvSpPr>
          <p:spPr>
            <a:xfrm>
              <a:off x="10734040" y="462010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35" name="Connector: Curved 9">
              <a:extLst>
                <a:ext uri="{FF2B5EF4-FFF2-40B4-BE49-F238E27FC236}">
                  <a16:creationId xmlns:a16="http://schemas.microsoft.com/office/drawing/2014/main" id="{944BE165-C6BD-E442-AB56-AA685649BF12}"/>
                </a:ext>
              </a:extLst>
            </p:cNvPr>
            <p:cNvCxnSpPr>
              <a:cxnSpLocks/>
              <a:stCxn id="30" idx="0"/>
              <a:endCxn id="29" idx="0"/>
            </p:cNvCxnSpPr>
            <p:nvPr/>
          </p:nvCxnSpPr>
          <p:spPr>
            <a:xfrm rot="16200000" flipV="1">
              <a:off x="10290387" y="2802466"/>
              <a:ext cx="12700" cy="1253067"/>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10">
              <a:extLst>
                <a:ext uri="{FF2B5EF4-FFF2-40B4-BE49-F238E27FC236}">
                  <a16:creationId xmlns:a16="http://schemas.microsoft.com/office/drawing/2014/main" id="{2E2BCF88-83FD-C142-BEAA-3779151838F9}"/>
                </a:ext>
              </a:extLst>
            </p:cNvPr>
            <p:cNvCxnSpPr>
              <a:cxnSpLocks/>
              <a:stCxn id="32" idx="2"/>
              <a:endCxn id="29" idx="2"/>
            </p:cNvCxnSpPr>
            <p:nvPr/>
          </p:nvCxnSpPr>
          <p:spPr>
            <a:xfrm rot="10800000">
              <a:off x="9480973" y="3611881"/>
              <a:ext cx="12700" cy="1191101"/>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
              <a:extLst>
                <a:ext uri="{FF2B5EF4-FFF2-40B4-BE49-F238E27FC236}">
                  <a16:creationId xmlns:a16="http://schemas.microsoft.com/office/drawing/2014/main" id="{7C89B285-545E-2048-BCBB-7425E4E9CED5}"/>
                </a:ext>
              </a:extLst>
            </p:cNvPr>
            <p:cNvCxnSpPr>
              <a:cxnSpLocks/>
              <a:stCxn id="29" idx="6"/>
              <a:endCxn id="30" idx="2"/>
            </p:cNvCxnSpPr>
            <p:nvPr/>
          </p:nvCxnSpPr>
          <p:spPr>
            <a:xfrm>
              <a:off x="9846733" y="3611880"/>
              <a:ext cx="887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5">
              <a:extLst>
                <a:ext uri="{FF2B5EF4-FFF2-40B4-BE49-F238E27FC236}">
                  <a16:creationId xmlns:a16="http://schemas.microsoft.com/office/drawing/2014/main" id="{4E7544C4-13D3-EF48-B7AC-6AC9460B9A9B}"/>
                </a:ext>
              </a:extLst>
            </p:cNvPr>
            <p:cNvCxnSpPr>
              <a:cxnSpLocks/>
              <a:stCxn id="29" idx="4"/>
              <a:endCxn id="32" idx="0"/>
            </p:cNvCxnSpPr>
            <p:nvPr/>
          </p:nvCxnSpPr>
          <p:spPr>
            <a:xfrm>
              <a:off x="9663853" y="3794760"/>
              <a:ext cx="0" cy="825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8">
              <a:extLst>
                <a:ext uri="{FF2B5EF4-FFF2-40B4-BE49-F238E27FC236}">
                  <a16:creationId xmlns:a16="http://schemas.microsoft.com/office/drawing/2014/main" id="{97BAACBE-1B85-A34C-9C7F-95E312EE200E}"/>
                </a:ext>
              </a:extLst>
            </p:cNvPr>
            <p:cNvCxnSpPr>
              <a:cxnSpLocks/>
              <a:stCxn id="34" idx="2"/>
              <a:endCxn id="32" idx="6"/>
            </p:cNvCxnSpPr>
            <p:nvPr/>
          </p:nvCxnSpPr>
          <p:spPr>
            <a:xfrm flipH="1">
              <a:off x="9846733" y="4802981"/>
              <a:ext cx="887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21">
              <a:extLst>
                <a:ext uri="{FF2B5EF4-FFF2-40B4-BE49-F238E27FC236}">
                  <a16:creationId xmlns:a16="http://schemas.microsoft.com/office/drawing/2014/main" id="{3D30D464-395A-5747-804E-F15D50C60383}"/>
                </a:ext>
              </a:extLst>
            </p:cNvPr>
            <p:cNvCxnSpPr>
              <a:cxnSpLocks/>
              <a:stCxn id="30" idx="4"/>
              <a:endCxn id="34" idx="0"/>
            </p:cNvCxnSpPr>
            <p:nvPr/>
          </p:nvCxnSpPr>
          <p:spPr>
            <a:xfrm>
              <a:off x="10916920" y="3794760"/>
              <a:ext cx="0" cy="825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24">
              <a:extLst>
                <a:ext uri="{FF2B5EF4-FFF2-40B4-BE49-F238E27FC236}">
                  <a16:creationId xmlns:a16="http://schemas.microsoft.com/office/drawing/2014/main" id="{9FC3F019-C323-6346-9A9B-BD4A710C91BC}"/>
                </a:ext>
              </a:extLst>
            </p:cNvPr>
            <p:cNvCxnSpPr>
              <a:cxnSpLocks/>
              <a:stCxn id="29" idx="5"/>
              <a:endCxn id="34" idx="1"/>
            </p:cNvCxnSpPr>
            <p:nvPr/>
          </p:nvCxnSpPr>
          <p:spPr>
            <a:xfrm>
              <a:off x="9793169" y="3741196"/>
              <a:ext cx="994435" cy="93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27">
              <a:extLst>
                <a:ext uri="{FF2B5EF4-FFF2-40B4-BE49-F238E27FC236}">
                  <a16:creationId xmlns:a16="http://schemas.microsoft.com/office/drawing/2014/main" id="{76B0F8AA-190B-6E4B-85A2-18171CB5CD0B}"/>
                </a:ext>
              </a:extLst>
            </p:cNvPr>
            <p:cNvCxnSpPr>
              <a:cxnSpLocks/>
              <a:stCxn id="32" idx="7"/>
              <a:endCxn id="30" idx="3"/>
            </p:cNvCxnSpPr>
            <p:nvPr/>
          </p:nvCxnSpPr>
          <p:spPr>
            <a:xfrm flipV="1">
              <a:off x="9793169" y="3741196"/>
              <a:ext cx="994435" cy="93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32BA205-028B-374C-B031-90C99EC7423D}"/>
                  </a:ext>
                </a:extLst>
              </p:cNvPr>
              <p:cNvSpPr/>
              <p:nvPr/>
            </p:nvSpPr>
            <p:spPr>
              <a:xfrm>
                <a:off x="237383" y="1063895"/>
                <a:ext cx="9004587" cy="5013039"/>
              </a:xfrm>
              <a:prstGeom prst="rect">
                <a:avLst/>
              </a:prstGeom>
            </p:spPr>
            <p:txBody>
              <a:bodyPr wrap="square">
                <a:spAutoFit/>
              </a:bodyPr>
              <a:lstStyle/>
              <a:p>
                <a:pPr indent="266700" algn="just">
                  <a:lnSpc>
                    <a:spcPct val="150000"/>
                  </a:lnSpc>
                  <a:spcAft>
                    <a:spcPts val="0"/>
                  </a:spcAft>
                </a:pPr>
                <a:r>
                  <a:rPr lang="zh-CN" altLang="en-US" sz="2400" kern="100" dirty="0">
                    <a:latin typeface="Microsoft YaHei" panose="020B0503020204020204" pitchFamily="34" charset="-122"/>
                    <a:ea typeface="Microsoft YaHei" panose="020B0503020204020204" pitchFamily="34" charset="-122"/>
                    <a:cs typeface="宋体" panose="02010600030101010101" pitchFamily="2" charset="-122"/>
                  </a:rPr>
                  <a:t>前面的图</a:t>
                </a:r>
                <a:r>
                  <a:rPr lang="zh-CN" altLang="zh-CN" sz="2400" kern="100" dirty="0">
                    <a:latin typeface="Microsoft YaHei" panose="020B0503020204020204" pitchFamily="34" charset="-122"/>
                    <a:ea typeface="Microsoft YaHei" panose="020B0503020204020204" pitchFamily="34" charset="-122"/>
                    <a:cs typeface="宋体" panose="02010600030101010101" pitchFamily="2" charset="-122"/>
                  </a:rPr>
                  <a:t>所代表的页面关系是</a:t>
                </a:r>
                <a:r>
                  <a:rPr lang="zh-CN" altLang="zh-CN" sz="2400"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强连通的</a:t>
                </a:r>
                <a:r>
                  <a:rPr lang="zh-CN" altLang="zh-CN" sz="2400" kern="100" dirty="0">
                    <a:latin typeface="Microsoft YaHei" panose="020B0503020204020204" pitchFamily="34" charset="-122"/>
                    <a:ea typeface="Microsoft YaHei" panose="020B0503020204020204" pitchFamily="34" charset="-122"/>
                    <a:cs typeface="宋体" panose="02010600030101010101" pitchFamily="2" charset="-122"/>
                  </a:rPr>
                  <a:t>（从任何一个网页出发都可以到达另外任何一个网页）。但实际上，互联网上的网页并不一定全是强连通、甚至是不连通的（有一些网页不指向任何网页，称为终结网页），这种情况称为</a:t>
                </a:r>
                <a:r>
                  <a:rPr lang="zh-CN" altLang="zh-CN" sz="2400"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终止点</a:t>
                </a:r>
                <a:r>
                  <a:rPr lang="zh-CN" altLang="zh-CN" sz="2400" kern="100" dirty="0">
                    <a:latin typeface="Microsoft YaHei" panose="020B0503020204020204" pitchFamily="34" charset="-122"/>
                    <a:ea typeface="Microsoft YaHei" panose="020B0503020204020204" pitchFamily="34" charset="-122"/>
                    <a:cs typeface="宋体" panose="02010600030101010101" pitchFamily="2" charset="-122"/>
                  </a:rPr>
                  <a:t>问题。如果按照上面的计算，会导致前面计算得到的</a:t>
                </a:r>
                <a:r>
                  <a:rPr lang="en-US" altLang="zh-CN" sz="2400" kern="100" dirty="0">
                    <a:latin typeface="Microsoft YaHei" panose="020B0503020204020204" pitchFamily="34" charset="-122"/>
                    <a:ea typeface="Microsoft YaHei" panose="020B0503020204020204" pitchFamily="34" charset="-122"/>
                    <a:cs typeface="宋体" panose="02010600030101010101" pitchFamily="2" charset="-122"/>
                  </a:rPr>
                  <a:t>PR</a:t>
                </a:r>
                <a:r>
                  <a:rPr lang="zh-CN" altLang="zh-CN" sz="2400" kern="100" dirty="0">
                    <a:latin typeface="Microsoft YaHei" panose="020B0503020204020204" pitchFamily="34" charset="-122"/>
                    <a:ea typeface="Microsoft YaHei" panose="020B0503020204020204" pitchFamily="34" charset="-122"/>
                    <a:cs typeface="宋体" panose="02010600030101010101" pitchFamily="2" charset="-122"/>
                  </a:rPr>
                  <a:t>值被清零，从而导致最终</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i="1" kern="100">
                            <a:latin typeface="Cambria Math" panose="02040503050406030204" pitchFamily="18" charset="0"/>
                            <a:ea typeface="宋体" panose="02010600030101010101" pitchFamily="2" charset="-122"/>
                            <a:cs typeface="宋体" panose="02010600030101010101" pitchFamily="2" charset="-122"/>
                          </a:rPr>
                          <m:t>𝑉</m:t>
                        </m:r>
                      </m:e>
                      <m:sub>
                        <m:r>
                          <a:rPr lang="en-US" altLang="zh-CN" sz="2400" i="1" kern="100">
                            <a:latin typeface="Cambria Math" panose="02040503050406030204" pitchFamily="18" charset="0"/>
                            <a:ea typeface="宋体" panose="02010600030101010101" pitchFamily="2" charset="-122"/>
                            <a:cs typeface="宋体" panose="02010600030101010101" pitchFamily="2" charset="-122"/>
                          </a:rPr>
                          <m:t>𝑚</m:t>
                        </m:r>
                      </m:sub>
                    </m:sSub>
                  </m:oMath>
                </a14:m>
                <a:r>
                  <a:rPr lang="zh-CN" altLang="zh-CN" sz="2400" kern="100" dirty="0">
                    <a:latin typeface="Microsoft YaHei" panose="020B0503020204020204" pitchFamily="34" charset="-122"/>
                    <a:ea typeface="Microsoft YaHei" panose="020B0503020204020204" pitchFamily="34" charset="-122"/>
                    <a:cs typeface="宋体" panose="02010600030101010101" pitchFamily="2" charset="-122"/>
                  </a:rPr>
                  <a:t>中的所有元素几乎都为</a:t>
                </a:r>
                <a:r>
                  <a:rPr lang="en-US" altLang="zh-CN" sz="2400" kern="100" dirty="0">
                    <a:latin typeface="Microsoft YaHei" panose="020B0503020204020204" pitchFamily="34" charset="-122"/>
                    <a:ea typeface="Microsoft YaHei" panose="020B0503020204020204" pitchFamily="34" charset="-122"/>
                    <a:cs typeface="宋体" panose="02010600030101010101" pitchFamily="2" charset="-122"/>
                  </a:rPr>
                  <a:t>0</a:t>
                </a:r>
                <a:r>
                  <a:rPr lang="zh-CN" altLang="zh-CN" sz="2400" kern="100" dirty="0">
                    <a:latin typeface="Microsoft YaHei" panose="020B0503020204020204" pitchFamily="34" charset="-122"/>
                    <a:ea typeface="Microsoft YaHei" panose="020B0503020204020204" pitchFamily="34" charset="-122"/>
                    <a:cs typeface="宋体" panose="02010600030101010101" pitchFamily="2" charset="-122"/>
                  </a:rPr>
                  <a:t>。例如，去掉</a:t>
                </a:r>
                <a:r>
                  <a:rPr lang="en-US" altLang="zh-CN" sz="2400" kern="100" dirty="0">
                    <a:latin typeface="Microsoft YaHei" panose="020B0503020204020204" pitchFamily="34" charset="-122"/>
                    <a:ea typeface="Microsoft YaHei" panose="020B0503020204020204" pitchFamily="34" charset="-122"/>
                    <a:cs typeface="宋体" panose="02010600030101010101" pitchFamily="2" charset="-122"/>
                  </a:rPr>
                  <a:t>C</a:t>
                </a:r>
                <a:r>
                  <a:rPr lang="zh-CN" altLang="zh-CN" sz="2400" kern="100" dirty="0">
                    <a:latin typeface="Microsoft YaHei" panose="020B0503020204020204" pitchFamily="34" charset="-122"/>
                    <a:ea typeface="Microsoft YaHei" panose="020B0503020204020204" pitchFamily="34" charset="-122"/>
                    <a:cs typeface="宋体" panose="02010600030101010101" pitchFamily="2" charset="-122"/>
                  </a:rPr>
                  <a:t>指向</a:t>
                </a:r>
                <a:r>
                  <a:rPr lang="en-US" altLang="zh-CN" sz="2400" kern="100" dirty="0">
                    <a:latin typeface="Microsoft YaHei" panose="020B0503020204020204" pitchFamily="34" charset="-122"/>
                    <a:ea typeface="Microsoft YaHei" panose="020B0503020204020204" pitchFamily="34" charset="-122"/>
                    <a:cs typeface="宋体" panose="02010600030101010101" pitchFamily="2" charset="-122"/>
                  </a:rPr>
                  <a:t>D</a:t>
                </a:r>
                <a:r>
                  <a:rPr lang="zh-CN" altLang="zh-CN" sz="2400" kern="100" dirty="0">
                    <a:latin typeface="Microsoft YaHei" panose="020B0503020204020204" pitchFamily="34" charset="-122"/>
                    <a:ea typeface="Microsoft YaHei" panose="020B0503020204020204" pitchFamily="34" charset="-122"/>
                    <a:cs typeface="宋体" panose="02010600030101010101" pitchFamily="2" charset="-122"/>
                  </a:rPr>
                  <a:t>的有向边，连续迭代下去，最终所有元素将都为</a:t>
                </a:r>
                <a:r>
                  <a:rPr lang="en-US" altLang="zh-CN" sz="2400" kern="100" dirty="0">
                    <a:latin typeface="Microsoft YaHei" panose="020B0503020204020204" pitchFamily="34" charset="-122"/>
                    <a:ea typeface="Microsoft YaHei" panose="020B0503020204020204" pitchFamily="34" charset="-122"/>
                    <a:cs typeface="宋体" panose="02010600030101010101" pitchFamily="2" charset="-122"/>
                  </a:rPr>
                  <a:t>0</a:t>
                </a:r>
                <a:r>
                  <a:rPr lang="zh-CN" altLang="zh-CN" sz="2400" kern="100" dirty="0">
                    <a:latin typeface="Microsoft YaHei" panose="020B0503020204020204" pitchFamily="34" charset="-122"/>
                    <a:ea typeface="Microsoft YaHei" panose="020B0503020204020204" pitchFamily="34" charset="-122"/>
                    <a:cs typeface="宋体" panose="02010600030101010101" pitchFamily="2" charset="-122"/>
                  </a:rPr>
                  <a:t>。</a:t>
                </a:r>
                <a:r>
                  <a:rPr lang="zh-CN" altLang="zh-CN" sz="2400"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解决这个问题的办法为：迭代去掉图中的终止节点及其相关的边，直到图中没有终止节点；然后对剩下的部分计算</a:t>
                </a:r>
                <a:r>
                  <a:rPr lang="en-US" altLang="zh-CN" sz="2400"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PR</a:t>
                </a:r>
                <a:r>
                  <a:rPr lang="zh-CN" altLang="zh-CN" sz="2400"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值，用得到的终止节点逆向反推终止节点的</a:t>
                </a:r>
                <a:r>
                  <a:rPr lang="en-US" altLang="zh-CN" sz="2400"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PR</a:t>
                </a:r>
                <a:r>
                  <a:rPr lang="zh-CN" altLang="zh-CN" sz="2400"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值。</a:t>
                </a:r>
                <a:endParaRPr lang="zh-CN" altLang="zh-CN" kern="100" dirty="0">
                  <a:solidFill>
                    <a:srgbClr val="FF0000"/>
                  </a:solidFill>
                  <a:effectLst/>
                  <a:latin typeface="Microsoft YaHei" panose="020B0503020204020204" pitchFamily="34" charset="-122"/>
                  <a:ea typeface="Microsoft YaHei" panose="020B0503020204020204" pitchFamily="34" charset="-122"/>
                  <a:cs typeface="宋体" panose="02010600030101010101" pitchFamily="2" charset="-122"/>
                </a:endParaRPr>
              </a:p>
            </p:txBody>
          </p:sp>
        </mc:Choice>
        <mc:Fallback xmlns="">
          <p:sp>
            <p:nvSpPr>
              <p:cNvPr id="3" name="矩形 2">
                <a:extLst>
                  <a:ext uri="{FF2B5EF4-FFF2-40B4-BE49-F238E27FC236}">
                    <a16:creationId xmlns:a16="http://schemas.microsoft.com/office/drawing/2014/main" id="{232BA205-028B-374C-B031-90C99EC7423D}"/>
                  </a:ext>
                </a:extLst>
              </p:cNvPr>
              <p:cNvSpPr>
                <a:spLocks noRot="1" noChangeAspect="1" noMove="1" noResize="1" noEditPoints="1" noAdjustHandles="1" noChangeArrowheads="1" noChangeShapeType="1" noTextEdit="1"/>
              </p:cNvSpPr>
              <p:nvPr/>
            </p:nvSpPr>
            <p:spPr>
              <a:xfrm>
                <a:off x="237383" y="1063895"/>
                <a:ext cx="9004587" cy="5013039"/>
              </a:xfrm>
              <a:prstGeom prst="rect">
                <a:avLst/>
              </a:prstGeom>
              <a:blipFill>
                <a:blip r:embed="rId2"/>
                <a:stretch>
                  <a:fillRect l="-986" r="-4366" b="-20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97577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7B70-E676-4DD0-B94A-B437E0E4BF8E}"/>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8" name="灯片编号占位符 7">
            <a:extLst>
              <a:ext uri="{FF2B5EF4-FFF2-40B4-BE49-F238E27FC236}">
                <a16:creationId xmlns:a16="http://schemas.microsoft.com/office/drawing/2014/main" id="{4A2F0EBB-81BA-994F-9D89-515AA3E62104}"/>
              </a:ext>
            </a:extLst>
          </p:cNvPr>
          <p:cNvSpPr>
            <a:spLocks noGrp="1"/>
          </p:cNvSpPr>
          <p:nvPr>
            <p:ph type="sldNum" sz="quarter" idx="12"/>
          </p:nvPr>
        </p:nvSpPr>
        <p:spPr/>
        <p:txBody>
          <a:bodyPr/>
          <a:lstStyle/>
          <a:p>
            <a:fld id="{B13F0FA4-29F4-4B1D-A16B-0D7169EBD889}" type="slidenum">
              <a:rPr lang="en-US" smtClean="0"/>
              <a:t>66</a:t>
            </a:fld>
            <a:endParaRPr lang="en-US"/>
          </a:p>
        </p:txBody>
      </p:sp>
      <p:grpSp>
        <p:nvGrpSpPr>
          <p:cNvPr id="27" name="Group 30">
            <a:extLst>
              <a:ext uri="{FF2B5EF4-FFF2-40B4-BE49-F238E27FC236}">
                <a16:creationId xmlns:a16="http://schemas.microsoft.com/office/drawing/2014/main" id="{4187259A-54FC-9748-803E-6EC27FA9C267}"/>
              </a:ext>
            </a:extLst>
          </p:cNvPr>
          <p:cNvGrpSpPr/>
          <p:nvPr/>
        </p:nvGrpSpPr>
        <p:grpSpPr>
          <a:xfrm>
            <a:off x="9792111" y="279115"/>
            <a:ext cx="1618827" cy="1563211"/>
            <a:chOff x="9480973" y="3422650"/>
            <a:chExt cx="1618827" cy="1563211"/>
          </a:xfrm>
        </p:grpSpPr>
        <p:sp>
          <p:nvSpPr>
            <p:cNvPr id="29" name="Oval 3">
              <a:extLst>
                <a:ext uri="{FF2B5EF4-FFF2-40B4-BE49-F238E27FC236}">
                  <a16:creationId xmlns:a16="http://schemas.microsoft.com/office/drawing/2014/main" id="{19738386-2E28-5A40-9A37-BF2AB13F9E28}"/>
                </a:ext>
              </a:extLst>
            </p:cNvPr>
            <p:cNvSpPr/>
            <p:nvPr/>
          </p:nvSpPr>
          <p:spPr>
            <a:xfrm>
              <a:off x="9480973" y="3429000"/>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0" name="Oval 4">
              <a:extLst>
                <a:ext uri="{FF2B5EF4-FFF2-40B4-BE49-F238E27FC236}">
                  <a16:creationId xmlns:a16="http://schemas.microsoft.com/office/drawing/2014/main" id="{0435531D-0764-AE46-99E3-93210444C06A}"/>
                </a:ext>
              </a:extLst>
            </p:cNvPr>
            <p:cNvSpPr/>
            <p:nvPr/>
          </p:nvSpPr>
          <p:spPr>
            <a:xfrm>
              <a:off x="10734040" y="3429000"/>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2" name="Oval 5">
              <a:extLst>
                <a:ext uri="{FF2B5EF4-FFF2-40B4-BE49-F238E27FC236}">
                  <a16:creationId xmlns:a16="http://schemas.microsoft.com/office/drawing/2014/main" id="{310E0E38-F2F4-964B-A367-6C6E56D961B9}"/>
                </a:ext>
              </a:extLst>
            </p:cNvPr>
            <p:cNvSpPr/>
            <p:nvPr/>
          </p:nvSpPr>
          <p:spPr>
            <a:xfrm>
              <a:off x="9480973" y="462010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34" name="Oval 6">
              <a:extLst>
                <a:ext uri="{FF2B5EF4-FFF2-40B4-BE49-F238E27FC236}">
                  <a16:creationId xmlns:a16="http://schemas.microsoft.com/office/drawing/2014/main" id="{9E09CEDD-772D-AB4C-AFA4-297751CE026F}"/>
                </a:ext>
              </a:extLst>
            </p:cNvPr>
            <p:cNvSpPr/>
            <p:nvPr/>
          </p:nvSpPr>
          <p:spPr>
            <a:xfrm>
              <a:off x="10734040" y="462010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35" name="Connector: Curved 9">
              <a:extLst>
                <a:ext uri="{FF2B5EF4-FFF2-40B4-BE49-F238E27FC236}">
                  <a16:creationId xmlns:a16="http://schemas.microsoft.com/office/drawing/2014/main" id="{944BE165-C6BD-E442-AB56-AA685649BF12}"/>
                </a:ext>
              </a:extLst>
            </p:cNvPr>
            <p:cNvCxnSpPr>
              <a:cxnSpLocks/>
              <a:stCxn id="30" idx="0"/>
              <a:endCxn id="29" idx="0"/>
            </p:cNvCxnSpPr>
            <p:nvPr/>
          </p:nvCxnSpPr>
          <p:spPr>
            <a:xfrm rot="16200000" flipV="1">
              <a:off x="10290387" y="2802466"/>
              <a:ext cx="12700" cy="1253067"/>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10">
              <a:extLst>
                <a:ext uri="{FF2B5EF4-FFF2-40B4-BE49-F238E27FC236}">
                  <a16:creationId xmlns:a16="http://schemas.microsoft.com/office/drawing/2014/main" id="{2E2BCF88-83FD-C142-BEAA-3779151838F9}"/>
                </a:ext>
              </a:extLst>
            </p:cNvPr>
            <p:cNvCxnSpPr>
              <a:cxnSpLocks/>
              <a:stCxn id="32" idx="2"/>
              <a:endCxn id="29" idx="2"/>
            </p:cNvCxnSpPr>
            <p:nvPr/>
          </p:nvCxnSpPr>
          <p:spPr>
            <a:xfrm rot="10800000">
              <a:off x="9480973" y="3611881"/>
              <a:ext cx="12700" cy="1191101"/>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
              <a:extLst>
                <a:ext uri="{FF2B5EF4-FFF2-40B4-BE49-F238E27FC236}">
                  <a16:creationId xmlns:a16="http://schemas.microsoft.com/office/drawing/2014/main" id="{7C89B285-545E-2048-BCBB-7425E4E9CED5}"/>
                </a:ext>
              </a:extLst>
            </p:cNvPr>
            <p:cNvCxnSpPr>
              <a:cxnSpLocks/>
              <a:stCxn id="29" idx="6"/>
              <a:endCxn id="30" idx="2"/>
            </p:cNvCxnSpPr>
            <p:nvPr/>
          </p:nvCxnSpPr>
          <p:spPr>
            <a:xfrm>
              <a:off x="9846733" y="3611880"/>
              <a:ext cx="887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15">
              <a:extLst>
                <a:ext uri="{FF2B5EF4-FFF2-40B4-BE49-F238E27FC236}">
                  <a16:creationId xmlns:a16="http://schemas.microsoft.com/office/drawing/2014/main" id="{4E7544C4-13D3-EF48-B7AC-6AC9460B9A9B}"/>
                </a:ext>
              </a:extLst>
            </p:cNvPr>
            <p:cNvCxnSpPr>
              <a:cxnSpLocks/>
              <a:stCxn id="29" idx="4"/>
              <a:endCxn id="32" idx="0"/>
            </p:cNvCxnSpPr>
            <p:nvPr/>
          </p:nvCxnSpPr>
          <p:spPr>
            <a:xfrm>
              <a:off x="9663853" y="3794760"/>
              <a:ext cx="0" cy="825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8">
              <a:extLst>
                <a:ext uri="{FF2B5EF4-FFF2-40B4-BE49-F238E27FC236}">
                  <a16:creationId xmlns:a16="http://schemas.microsoft.com/office/drawing/2014/main" id="{97BAACBE-1B85-A34C-9C7F-95E312EE200E}"/>
                </a:ext>
              </a:extLst>
            </p:cNvPr>
            <p:cNvCxnSpPr>
              <a:cxnSpLocks/>
              <a:stCxn id="34" idx="2"/>
              <a:endCxn id="32" idx="6"/>
            </p:cNvCxnSpPr>
            <p:nvPr/>
          </p:nvCxnSpPr>
          <p:spPr>
            <a:xfrm flipH="1">
              <a:off x="9846733" y="4802981"/>
              <a:ext cx="887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21">
              <a:extLst>
                <a:ext uri="{FF2B5EF4-FFF2-40B4-BE49-F238E27FC236}">
                  <a16:creationId xmlns:a16="http://schemas.microsoft.com/office/drawing/2014/main" id="{3D30D464-395A-5747-804E-F15D50C60383}"/>
                </a:ext>
              </a:extLst>
            </p:cNvPr>
            <p:cNvCxnSpPr>
              <a:cxnSpLocks/>
              <a:stCxn id="30" idx="4"/>
              <a:endCxn id="34" idx="0"/>
            </p:cNvCxnSpPr>
            <p:nvPr/>
          </p:nvCxnSpPr>
          <p:spPr>
            <a:xfrm>
              <a:off x="10916920" y="3794760"/>
              <a:ext cx="0" cy="825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24">
              <a:extLst>
                <a:ext uri="{FF2B5EF4-FFF2-40B4-BE49-F238E27FC236}">
                  <a16:creationId xmlns:a16="http://schemas.microsoft.com/office/drawing/2014/main" id="{9FC3F019-C323-6346-9A9B-BD4A710C91BC}"/>
                </a:ext>
              </a:extLst>
            </p:cNvPr>
            <p:cNvCxnSpPr>
              <a:cxnSpLocks/>
              <a:stCxn id="29" idx="5"/>
              <a:endCxn id="34" idx="1"/>
            </p:cNvCxnSpPr>
            <p:nvPr/>
          </p:nvCxnSpPr>
          <p:spPr>
            <a:xfrm>
              <a:off x="9793169" y="3741196"/>
              <a:ext cx="994435" cy="93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27">
              <a:extLst>
                <a:ext uri="{FF2B5EF4-FFF2-40B4-BE49-F238E27FC236}">
                  <a16:creationId xmlns:a16="http://schemas.microsoft.com/office/drawing/2014/main" id="{76B0F8AA-190B-6E4B-85A2-18171CB5CD0B}"/>
                </a:ext>
              </a:extLst>
            </p:cNvPr>
            <p:cNvCxnSpPr>
              <a:cxnSpLocks/>
              <a:stCxn id="32" idx="7"/>
              <a:endCxn id="30" idx="3"/>
            </p:cNvCxnSpPr>
            <p:nvPr/>
          </p:nvCxnSpPr>
          <p:spPr>
            <a:xfrm flipV="1">
              <a:off x="9793169" y="3741196"/>
              <a:ext cx="994435" cy="93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103C60E6-BDC7-A34F-A17F-613D4B02C15E}"/>
                  </a:ext>
                </a:extLst>
              </p:cNvPr>
              <p:cNvSpPr/>
              <p:nvPr/>
            </p:nvSpPr>
            <p:spPr>
              <a:xfrm>
                <a:off x="336739" y="1069337"/>
                <a:ext cx="9070440" cy="1938992"/>
              </a:xfrm>
              <a:prstGeom prst="rect">
                <a:avLst/>
              </a:prstGeom>
            </p:spPr>
            <p:txBody>
              <a:bodyPr wrap="square">
                <a:spAutoFit/>
              </a:bodyPr>
              <a:lstStyle/>
              <a:p>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相对于互联网中海量的网页数量，存在链接关系的网页数量少之又少，因此构造的转移矩阵将是一个</a:t>
                </a:r>
                <a:r>
                  <a:rPr lang="zh-CN" altLang="zh-CN" sz="2000"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极其稀疏的稀疏矩阵</a:t>
                </a:r>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，这样的</a:t>
                </a:r>
                <a:r>
                  <a:rPr lang="zh-CN" altLang="zh-CN" sz="2000"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矩阵迭代相乘可能会使得向量</a:t>
                </a:r>
                <a14:m>
                  <m:oMath xmlns:m="http://schemas.openxmlformats.org/officeDocument/2006/math">
                    <m:sSub>
                      <m:sSubPr>
                        <m:ctrlPr>
                          <a:rPr lang="zh-CN" altLang="zh-CN" sz="2000" i="1">
                            <a:solidFill>
                              <a:srgbClr val="FF0000"/>
                            </a:solidFill>
                            <a:latin typeface="Cambria Math" panose="02040503050406030204" pitchFamily="18" charset="0"/>
                            <a:ea typeface="Cambria Math" panose="02040503050406030204" pitchFamily="18" charset="0"/>
                          </a:rPr>
                        </m:ctrlPr>
                      </m:sSubPr>
                      <m:e>
                        <m:r>
                          <a:rPr lang="en-US" altLang="zh-CN" sz="2000" i="1" kern="100">
                            <a:solidFill>
                              <a:srgbClr val="FF0000"/>
                            </a:solidFill>
                            <a:latin typeface="Cambria Math" panose="02040503050406030204" pitchFamily="18" charset="0"/>
                            <a:ea typeface="宋体" panose="02010600030101010101" pitchFamily="2" charset="-122"/>
                            <a:cs typeface="宋体" panose="02010600030101010101" pitchFamily="2" charset="-122"/>
                          </a:rPr>
                          <m:t>𝑉</m:t>
                        </m:r>
                      </m:e>
                      <m:sub>
                        <m:r>
                          <a:rPr lang="en-US" altLang="zh-CN" sz="2000" i="1" kern="100">
                            <a:solidFill>
                              <a:srgbClr val="FF0000"/>
                            </a:solidFill>
                            <a:latin typeface="Cambria Math" panose="02040503050406030204" pitchFamily="18" charset="0"/>
                            <a:ea typeface="宋体" panose="02010600030101010101" pitchFamily="2" charset="-122"/>
                            <a:cs typeface="宋体" panose="02010600030101010101" pitchFamily="2" charset="-122"/>
                          </a:rPr>
                          <m:t>𝑖</m:t>
                        </m:r>
                      </m:sub>
                    </m:sSub>
                  </m:oMath>
                </a14:m>
                <a:r>
                  <a:rPr lang="zh-CN" altLang="zh-CN" sz="2000" kern="100" dirty="0">
                    <a:solidFill>
                      <a:srgbClr val="FF0000"/>
                    </a:solidFill>
                    <a:latin typeface="Microsoft YaHei" panose="020B0503020204020204" pitchFamily="34" charset="-122"/>
                    <a:ea typeface="Microsoft YaHei" panose="020B0503020204020204" pitchFamily="34" charset="-122"/>
                    <a:cs typeface="宋体" panose="02010600030101010101" pitchFamily="2" charset="-122"/>
                  </a:rPr>
                  <a:t>变得非常不平滑</a:t>
                </a:r>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，即一些网页拥有很大的</a:t>
                </a:r>
                <a:r>
                  <a:rPr lang="en-US" altLang="zh-CN" sz="2000" kern="100" dirty="0">
                    <a:latin typeface="Microsoft YaHei" panose="020B0503020204020204" pitchFamily="34" charset="-122"/>
                    <a:ea typeface="Microsoft YaHei" panose="020B0503020204020204" pitchFamily="34" charset="-122"/>
                    <a:cs typeface="宋体" panose="02010600030101010101" pitchFamily="2" charset="-122"/>
                  </a:rPr>
                  <a:t>PR</a:t>
                </a:r>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值，而大多数网页的</a:t>
                </a:r>
                <a:r>
                  <a:rPr lang="en-US" altLang="zh-CN" sz="2000" kern="100" dirty="0">
                    <a:latin typeface="Microsoft YaHei" panose="020B0503020204020204" pitchFamily="34" charset="-122"/>
                    <a:ea typeface="Microsoft YaHei" panose="020B0503020204020204" pitchFamily="34" charset="-122"/>
                    <a:cs typeface="宋体" panose="02010600030101010101" pitchFamily="2" charset="-122"/>
                  </a:rPr>
                  <a:t>PR</a:t>
                </a:r>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值则趋近于</a:t>
                </a:r>
                <a:r>
                  <a:rPr lang="en-US" altLang="zh-CN" sz="2000" kern="100" dirty="0">
                    <a:latin typeface="Microsoft YaHei" panose="020B0503020204020204" pitchFamily="34" charset="-122"/>
                    <a:ea typeface="Microsoft YaHei" panose="020B0503020204020204" pitchFamily="34" charset="-122"/>
                    <a:cs typeface="宋体" panose="02010600030101010101" pitchFamily="2" charset="-122"/>
                  </a:rPr>
                  <a:t>0</a:t>
                </a:r>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。与此同时，可能有一些网页不存在指向其他网页的链接，但存在指向自己的链接（称为陷阱页面），将愈发加剧这种不平滑，最终会导致</a:t>
                </a:r>
                <a:r>
                  <a:rPr lang="en-US" altLang="zh-CN" sz="2000" kern="100" dirty="0">
                    <a:latin typeface="Microsoft YaHei" panose="020B0503020204020204" pitchFamily="34" charset="-122"/>
                    <a:ea typeface="Microsoft YaHei" panose="020B0503020204020204" pitchFamily="34" charset="-122"/>
                    <a:cs typeface="宋体" panose="02010600030101010101" pitchFamily="2" charset="-122"/>
                  </a:rPr>
                  <a:t>PR</a:t>
                </a:r>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值全部转移到陷阱页面，而其他页面的</a:t>
                </a:r>
                <a:r>
                  <a:rPr lang="en-US" altLang="zh-CN" sz="2000" kern="100" dirty="0">
                    <a:latin typeface="Microsoft YaHei" panose="020B0503020204020204" pitchFamily="34" charset="-122"/>
                    <a:ea typeface="Microsoft YaHei" panose="020B0503020204020204" pitchFamily="34" charset="-122"/>
                    <a:cs typeface="宋体" panose="02010600030101010101" pitchFamily="2" charset="-122"/>
                  </a:rPr>
                  <a:t>PR</a:t>
                </a:r>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值为</a:t>
                </a:r>
                <a:r>
                  <a:rPr lang="en-US" altLang="zh-CN" sz="2000" kern="100" dirty="0">
                    <a:latin typeface="Microsoft YaHei" panose="020B0503020204020204" pitchFamily="34" charset="-122"/>
                    <a:ea typeface="Microsoft YaHei" panose="020B0503020204020204" pitchFamily="34" charset="-122"/>
                    <a:cs typeface="宋体" panose="02010600030101010101" pitchFamily="2" charset="-122"/>
                  </a:rPr>
                  <a:t>0</a:t>
                </a:r>
                <a:r>
                  <a:rPr lang="zh-CN" altLang="zh-CN" sz="2000" dirty="0">
                    <a:effectLst/>
                    <a:latin typeface="Microsoft YaHei" panose="020B0503020204020204" pitchFamily="34" charset="-122"/>
                    <a:ea typeface="Microsoft YaHei" panose="020B0503020204020204" pitchFamily="34" charset="-122"/>
                  </a:rPr>
                  <a:t> </a:t>
                </a:r>
                <a:endParaRPr lang="zh-CN" altLang="en-US" sz="2000" dirty="0">
                  <a:latin typeface="Microsoft YaHei" panose="020B0503020204020204" pitchFamily="34" charset="-122"/>
                  <a:ea typeface="Microsoft YaHei" panose="020B0503020204020204" pitchFamily="34" charset="-122"/>
                </a:endParaRPr>
              </a:p>
            </p:txBody>
          </p:sp>
        </mc:Choice>
        <mc:Fallback xmlns="">
          <p:sp>
            <p:nvSpPr>
              <p:cNvPr id="4" name="矩形 3">
                <a:extLst>
                  <a:ext uri="{FF2B5EF4-FFF2-40B4-BE49-F238E27FC236}">
                    <a16:creationId xmlns:a16="http://schemas.microsoft.com/office/drawing/2014/main" id="{103C60E6-BDC7-A34F-A17F-613D4B02C15E}"/>
                  </a:ext>
                </a:extLst>
              </p:cNvPr>
              <p:cNvSpPr>
                <a:spLocks noRot="1" noChangeAspect="1" noMove="1" noResize="1" noEditPoints="1" noAdjustHandles="1" noChangeArrowheads="1" noChangeShapeType="1" noTextEdit="1"/>
              </p:cNvSpPr>
              <p:nvPr/>
            </p:nvSpPr>
            <p:spPr>
              <a:xfrm>
                <a:off x="336739" y="1069337"/>
                <a:ext cx="9070440" cy="1938992"/>
              </a:xfrm>
              <a:prstGeom prst="rect">
                <a:avLst/>
              </a:prstGeom>
              <a:blipFill>
                <a:blip r:embed="rId2"/>
                <a:stretch>
                  <a:fillRect l="-699" t="-1961" b="-39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18E5D2A-910A-0040-BDD0-3CBB981A8487}"/>
                  </a:ext>
                </a:extLst>
              </p:cNvPr>
              <p:cNvSpPr/>
              <p:nvPr/>
            </p:nvSpPr>
            <p:spPr>
              <a:xfrm>
                <a:off x="338977" y="3421350"/>
                <a:ext cx="6910909" cy="2862322"/>
              </a:xfrm>
              <a:prstGeom prst="rect">
                <a:avLst/>
              </a:prstGeom>
            </p:spPr>
            <p:txBody>
              <a:bodyPr wrap="square">
                <a:spAutoFit/>
              </a:bodyPr>
              <a:lstStyle/>
              <a:p>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在实际的网页浏览过程中，当访问到终结网页或陷阱网页时，用户一般会终止当前的访问，在浏览器地址栏中手动输入一个地址开始新的浏览。同时，用户随时都有可能不想继续浏览当前网页而终止网页上链接的访问（开始新的页面访问）。因此，对访问的每个网页，在地址栏输入而跳转到各个网页的概率是</a:t>
                </a:r>
                <a:r>
                  <a:rPr lang="en-US" altLang="zh-CN" sz="2000" kern="100" dirty="0">
                    <a:latin typeface="Microsoft YaHei" panose="020B0503020204020204" pitchFamily="34" charset="-122"/>
                    <a:ea typeface="Microsoft YaHei" panose="020B0503020204020204" pitchFamily="34" charset="-122"/>
                    <a:cs typeface="宋体" panose="02010600030101010101" pitchFamily="2" charset="-122"/>
                  </a:rPr>
                  <a:t>1/</a:t>
                </a:r>
                <a:r>
                  <a:rPr lang="en-US" altLang="zh-CN" sz="2000" i="1" kern="100" dirty="0">
                    <a:latin typeface="Microsoft YaHei" panose="020B0503020204020204" pitchFamily="34" charset="-122"/>
                    <a:ea typeface="Microsoft YaHei" panose="020B0503020204020204" pitchFamily="34" charset="-122"/>
                    <a:cs typeface="宋体" panose="02010600030101010101" pitchFamily="2" charset="-122"/>
                  </a:rPr>
                  <a:t>n</a:t>
                </a:r>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。假设用户每一步查看当前网页的概率为</a:t>
                </a:r>
                <a14:m>
                  <m:oMath xmlns:m="http://schemas.openxmlformats.org/officeDocument/2006/math">
                    <m:r>
                      <a:rPr lang="en-US" altLang="zh-CN" sz="2000" i="1" kern="100">
                        <a:latin typeface="Cambria Math" panose="02040503050406030204" pitchFamily="18" charset="0"/>
                        <a:ea typeface="宋体" panose="02010600030101010101" pitchFamily="2" charset="-122"/>
                        <a:cs typeface="宋体" panose="02010600030101010101" pitchFamily="2" charset="-122"/>
                      </a:rPr>
                      <m:t>𝛼</m:t>
                    </m:r>
                  </m:oMath>
                </a14:m>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，则他从浏览器地址栏跳转的概率为</a:t>
                </a:r>
                <a14:m>
                  <m:oMath xmlns:m="http://schemas.openxmlformats.org/officeDocument/2006/math">
                    <m:r>
                      <a:rPr lang="en-US" altLang="zh-CN" sz="2000" kern="100">
                        <a:latin typeface="Cambria Math" panose="02040503050406030204" pitchFamily="18" charset="0"/>
                        <a:ea typeface="宋体" panose="02010600030101010101" pitchFamily="2" charset="-122"/>
                        <a:cs typeface="宋体" panose="02010600030101010101" pitchFamily="2" charset="-122"/>
                      </a:rPr>
                      <m:t>(1</m:t>
                    </m:r>
                    <m:r>
                      <a:rPr lang="en-US" altLang="zh-CN" sz="2000" i="1" kern="100">
                        <a:latin typeface="Cambria Math" panose="02040503050406030204" pitchFamily="18" charset="0"/>
                        <a:ea typeface="宋体" panose="02010600030101010101" pitchFamily="2" charset="-122"/>
                        <a:cs typeface="宋体" panose="02010600030101010101" pitchFamily="2" charset="-122"/>
                      </a:rPr>
                      <m:t>−</m:t>
                    </m:r>
                    <m:r>
                      <a:rPr lang="en-US" altLang="zh-CN" sz="2000" i="1" kern="100">
                        <a:latin typeface="Cambria Math" panose="02040503050406030204" pitchFamily="18" charset="0"/>
                        <a:ea typeface="宋体" panose="02010600030101010101" pitchFamily="2" charset="-122"/>
                        <a:cs typeface="宋体" panose="02010600030101010101" pitchFamily="2" charset="-122"/>
                      </a:rPr>
                      <m:t>𝛼</m:t>
                    </m:r>
                    <m:r>
                      <a:rPr lang="en-US" altLang="zh-CN" sz="2000" kern="100">
                        <a:latin typeface="Cambria Math" panose="02040503050406030204" pitchFamily="18" charset="0"/>
                        <a:ea typeface="宋体" panose="02010600030101010101" pitchFamily="2" charset="-122"/>
                        <a:cs typeface="宋体" panose="02010600030101010101" pitchFamily="2" charset="-122"/>
                      </a:rPr>
                      <m:t>)</m:t>
                    </m:r>
                  </m:oMath>
                </a14:m>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，因此原来的迭代计算过程可以转化为</a:t>
                </a:r>
                <a:r>
                  <a:rPr lang="zh-CN" altLang="en-US" sz="2000" kern="100" dirty="0">
                    <a:latin typeface="Microsoft YaHei" panose="020B0503020204020204" pitchFamily="34" charset="-122"/>
                    <a:ea typeface="Microsoft YaHei" panose="020B0503020204020204" pitchFamily="34" charset="-122"/>
                    <a:cs typeface="宋体" panose="02010600030101010101" pitchFamily="2" charset="-122"/>
                  </a:rPr>
                  <a:t>新公式</a:t>
                </a:r>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。根据该公式重新计算网页的</a:t>
                </a:r>
                <a:r>
                  <a:rPr lang="en-US" altLang="zh-CN" sz="2000" kern="100" dirty="0">
                    <a:latin typeface="Microsoft YaHei" panose="020B0503020204020204" pitchFamily="34" charset="-122"/>
                    <a:ea typeface="Microsoft YaHei" panose="020B0503020204020204" pitchFamily="34" charset="-122"/>
                    <a:cs typeface="宋体" panose="02010600030101010101" pitchFamily="2" charset="-122"/>
                  </a:rPr>
                  <a:t>PR</a:t>
                </a:r>
                <a:r>
                  <a:rPr lang="zh-CN" altLang="zh-CN" sz="2000" kern="100" dirty="0">
                    <a:latin typeface="Microsoft YaHei" panose="020B0503020204020204" pitchFamily="34" charset="-122"/>
                    <a:ea typeface="Microsoft YaHei" panose="020B0503020204020204" pitchFamily="34" charset="-122"/>
                    <a:cs typeface="宋体" panose="02010600030101010101" pitchFamily="2" charset="-122"/>
                  </a:rPr>
                  <a:t>值，重复迭代下去，即可计算得到最终结果。</a:t>
                </a:r>
                <a:r>
                  <a:rPr lang="zh-CN" altLang="zh-CN" sz="2000" dirty="0">
                    <a:effectLst/>
                    <a:latin typeface="Microsoft YaHei" panose="020B0503020204020204" pitchFamily="34" charset="-122"/>
                    <a:ea typeface="Microsoft YaHei" panose="020B0503020204020204" pitchFamily="34" charset="-122"/>
                  </a:rPr>
                  <a:t> </a:t>
                </a:r>
                <a:endParaRPr lang="zh-CN" altLang="en-US" sz="2000" dirty="0">
                  <a:latin typeface="Microsoft YaHei" panose="020B0503020204020204" pitchFamily="34" charset="-122"/>
                  <a:ea typeface="Microsoft YaHei" panose="020B0503020204020204" pitchFamily="34" charset="-122"/>
                </a:endParaRPr>
              </a:p>
            </p:txBody>
          </p:sp>
        </mc:Choice>
        <mc:Fallback xmlns="">
          <p:sp>
            <p:nvSpPr>
              <p:cNvPr id="5" name="矩形 4">
                <a:extLst>
                  <a:ext uri="{FF2B5EF4-FFF2-40B4-BE49-F238E27FC236}">
                    <a16:creationId xmlns:a16="http://schemas.microsoft.com/office/drawing/2014/main" id="{A18E5D2A-910A-0040-BDD0-3CBB981A8487}"/>
                  </a:ext>
                </a:extLst>
              </p:cNvPr>
              <p:cNvSpPr>
                <a:spLocks noRot="1" noChangeAspect="1" noMove="1" noResize="1" noEditPoints="1" noAdjustHandles="1" noChangeArrowheads="1" noChangeShapeType="1" noTextEdit="1"/>
              </p:cNvSpPr>
              <p:nvPr/>
            </p:nvSpPr>
            <p:spPr>
              <a:xfrm>
                <a:off x="338977" y="3421350"/>
                <a:ext cx="6910909" cy="2862322"/>
              </a:xfrm>
              <a:prstGeom prst="rect">
                <a:avLst/>
              </a:prstGeom>
              <a:blipFill>
                <a:blip r:embed="rId3"/>
                <a:stretch>
                  <a:fillRect l="-917" t="-881" r="-3670" b="-264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09274B9-21B6-CD45-8818-C0B9C0580161}"/>
              </a:ext>
            </a:extLst>
          </p:cNvPr>
          <p:cNvPicPr>
            <a:picLocks noChangeAspect="1"/>
          </p:cNvPicPr>
          <p:nvPr/>
        </p:nvPicPr>
        <p:blipFill>
          <a:blip r:embed="rId4"/>
          <a:stretch>
            <a:fillRect/>
          </a:stretch>
        </p:blipFill>
        <p:spPr>
          <a:xfrm>
            <a:off x="7249886" y="4357210"/>
            <a:ext cx="4724400" cy="990600"/>
          </a:xfrm>
          <a:prstGeom prst="rect">
            <a:avLst/>
          </a:prstGeom>
        </p:spPr>
      </p:pic>
    </p:spTree>
    <p:extLst>
      <p:ext uri="{BB962C8B-B14F-4D97-AF65-F5344CB8AC3E}">
        <p14:creationId xmlns:p14="http://schemas.microsoft.com/office/powerpoint/2010/main" val="40626762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C992C-0BAD-4CCA-A01E-A55ADBF6DA6C}"/>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9FB362E8-701E-4B3E-A87B-54CCB05986A1}"/>
              </a:ext>
            </a:extLst>
          </p:cNvPr>
          <p:cNvSpPr>
            <a:spLocks noGrp="1"/>
          </p:cNvSpPr>
          <p:nvPr>
            <p:ph idx="1"/>
          </p:nvPr>
        </p:nvSpPr>
        <p:spPr/>
        <p:txBody>
          <a:bodyPr/>
          <a:lstStyle/>
          <a:p>
            <a:r>
              <a:rPr lang="en-US" dirty="0"/>
              <a:t>PageRank</a:t>
            </a:r>
            <a:r>
              <a:rPr lang="zh-CN" altLang="en-US" dirty="0"/>
              <a:t>的</a:t>
            </a:r>
            <a:r>
              <a:rPr lang="en-US" dirty="0"/>
              <a:t>MapReduce</a:t>
            </a:r>
            <a:r>
              <a:rPr lang="zh-CN" altLang="en-US" dirty="0"/>
              <a:t>实现</a:t>
            </a:r>
            <a:endParaRPr lang="en-US" altLang="zh-CN" dirty="0"/>
          </a:p>
          <a:p>
            <a:pPr lvl="1"/>
            <a:r>
              <a:rPr lang="en-US" altLang="zh-CN" dirty="0" err="1"/>
              <a:t>GraphBuilder</a:t>
            </a:r>
            <a:r>
              <a:rPr lang="zh-CN" altLang="en-US" dirty="0"/>
              <a:t>：分析计算每个页面的链接数，建立页面之间的超链接图</a:t>
            </a:r>
            <a:endParaRPr lang="en-US" altLang="zh-CN" dirty="0"/>
          </a:p>
          <a:p>
            <a:pPr lvl="1"/>
            <a:r>
              <a:rPr lang="en-US" altLang="zh-CN" dirty="0" err="1"/>
              <a:t>PageRankIter</a:t>
            </a:r>
            <a:r>
              <a:rPr lang="zh-CN" altLang="en-US" dirty="0"/>
              <a:t>：多次迭代计算每个页面的</a:t>
            </a:r>
            <a:r>
              <a:rPr lang="en-US" altLang="zh-CN" dirty="0"/>
              <a:t>PR</a:t>
            </a:r>
            <a:r>
              <a:rPr lang="zh-CN" altLang="en-US" dirty="0"/>
              <a:t>值</a:t>
            </a:r>
            <a:endParaRPr lang="en-US" altLang="zh-CN" dirty="0"/>
          </a:p>
          <a:p>
            <a:pPr lvl="1"/>
            <a:r>
              <a:rPr lang="en-US" altLang="zh-CN" dirty="0" err="1"/>
              <a:t>RankViewer</a:t>
            </a:r>
            <a:r>
              <a:rPr lang="zh-CN" altLang="en-US" dirty="0"/>
              <a:t>：根据</a:t>
            </a:r>
            <a:r>
              <a:rPr lang="en-US" altLang="zh-CN" dirty="0"/>
              <a:t>PR</a:t>
            </a:r>
            <a:r>
              <a:rPr lang="zh-CN" altLang="en-US" dirty="0"/>
              <a:t>值进行排序输出</a:t>
            </a:r>
            <a:endParaRPr lang="en-US" dirty="0"/>
          </a:p>
        </p:txBody>
      </p:sp>
      <p:sp>
        <p:nvSpPr>
          <p:cNvPr id="4" name="灯片编号占位符 3">
            <a:extLst>
              <a:ext uri="{FF2B5EF4-FFF2-40B4-BE49-F238E27FC236}">
                <a16:creationId xmlns:a16="http://schemas.microsoft.com/office/drawing/2014/main" id="{04F18B80-A395-D84A-8C18-B9880FB16735}"/>
              </a:ext>
            </a:extLst>
          </p:cNvPr>
          <p:cNvSpPr>
            <a:spLocks noGrp="1"/>
          </p:cNvSpPr>
          <p:nvPr>
            <p:ph type="sldNum" sz="quarter" idx="12"/>
          </p:nvPr>
        </p:nvSpPr>
        <p:spPr/>
        <p:txBody>
          <a:bodyPr/>
          <a:lstStyle/>
          <a:p>
            <a:fld id="{B13F0FA4-29F4-4B1D-A16B-0D7169EBD889}" type="slidenum">
              <a:rPr lang="en-US" smtClean="0"/>
              <a:t>67</a:t>
            </a:fld>
            <a:endParaRPr lang="en-US"/>
          </a:p>
        </p:txBody>
      </p:sp>
    </p:spTree>
    <p:extLst>
      <p:ext uri="{BB962C8B-B14F-4D97-AF65-F5344CB8AC3E}">
        <p14:creationId xmlns:p14="http://schemas.microsoft.com/office/powerpoint/2010/main" val="30406218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8619B-F29D-40F1-B5A2-5F738732CE1F}"/>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970927A2-F8AE-4613-8E38-8FD6C550E039}"/>
              </a:ext>
            </a:extLst>
          </p:cNvPr>
          <p:cNvSpPr>
            <a:spLocks noGrp="1"/>
          </p:cNvSpPr>
          <p:nvPr>
            <p:ph idx="1"/>
          </p:nvPr>
        </p:nvSpPr>
        <p:spPr/>
        <p:txBody>
          <a:bodyPr/>
          <a:lstStyle/>
          <a:p>
            <a:r>
              <a:rPr lang="zh-CN" altLang="en-US" dirty="0"/>
              <a:t>第一阶段：</a:t>
            </a:r>
            <a:r>
              <a:rPr lang="en-US" altLang="zh-CN" dirty="0" err="1"/>
              <a:t>GraphBuilder</a:t>
            </a:r>
            <a:r>
              <a:rPr lang="zh-CN" altLang="en-US" dirty="0"/>
              <a:t> 分析页面链接数</a:t>
            </a:r>
            <a:endParaRPr lang="en-US" dirty="0"/>
          </a:p>
        </p:txBody>
      </p:sp>
      <p:sp>
        <p:nvSpPr>
          <p:cNvPr id="4" name="Rectangle 3">
            <a:extLst>
              <a:ext uri="{FF2B5EF4-FFF2-40B4-BE49-F238E27FC236}">
                <a16:creationId xmlns:a16="http://schemas.microsoft.com/office/drawing/2014/main" id="{835747A3-5761-4F36-B251-23EC86AEE5C6}"/>
              </a:ext>
            </a:extLst>
          </p:cNvPr>
          <p:cNvSpPr txBox="1">
            <a:spLocks noChangeArrowheads="1"/>
          </p:cNvSpPr>
          <p:nvPr/>
        </p:nvSpPr>
        <p:spPr>
          <a:xfrm>
            <a:off x="1154748" y="1743076"/>
            <a:ext cx="4164012" cy="487302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zh-CN" sz="2400" b="0" dirty="0">
                <a:latin typeface="Arial" panose="020B0604020202020204" pitchFamily="34" charset="0"/>
              </a:rPr>
              <a:t>Map:</a:t>
            </a:r>
          </a:p>
          <a:p>
            <a:pPr>
              <a:lnSpc>
                <a:spcPct val="90000"/>
              </a:lnSpc>
              <a:buFont typeface="Wingdings" panose="05000000000000000000" pitchFamily="2" charset="2"/>
              <a:buNone/>
            </a:pPr>
            <a:r>
              <a:rPr lang="en-US" altLang="zh-CN" sz="2400" b="0" dirty="0">
                <a:latin typeface="Arial" panose="020B0604020202020204" pitchFamily="34" charset="0"/>
              </a:rPr>
              <a:t>-input:   (0 , index.html)</a:t>
            </a:r>
          </a:p>
          <a:p>
            <a:pPr>
              <a:lnSpc>
                <a:spcPct val="90000"/>
              </a:lnSpc>
              <a:buFont typeface="Wingdings" panose="05000000000000000000" pitchFamily="2" charset="2"/>
              <a:buNone/>
            </a:pPr>
            <a:r>
              <a:rPr lang="en-US" altLang="zh-CN" sz="2400" b="0" dirty="0">
                <a:latin typeface="Arial" panose="020B0604020202020204" pitchFamily="34" charset="0"/>
              </a:rPr>
              <a:t>-output</a:t>
            </a:r>
            <a:r>
              <a:rPr lang="en-US" altLang="zh-CN" sz="2400" b="0" dirty="0">
                <a:latin typeface="Arial" panose="020B0604020202020204" pitchFamily="34" charset="0"/>
                <a:sym typeface="Wingdings" panose="05000000000000000000" pitchFamily="2" charset="2"/>
              </a:rPr>
              <a:t>: (index.html , 1.html)</a:t>
            </a:r>
          </a:p>
          <a:p>
            <a:pPr>
              <a:lnSpc>
                <a:spcPct val="90000"/>
              </a:lnSpc>
              <a:buFont typeface="Wingdings" panose="05000000000000000000" pitchFamily="2" charset="2"/>
              <a:buNone/>
            </a:pPr>
            <a:r>
              <a:rPr lang="en-US" altLang="zh-CN" sz="2400" b="0" dirty="0">
                <a:latin typeface="Arial" panose="020B0604020202020204" pitchFamily="34" charset="0"/>
                <a:sym typeface="Wingdings" panose="05000000000000000000" pitchFamily="2" charset="2"/>
              </a:rPr>
              <a:t>             (index.html , 2.html)</a:t>
            </a:r>
          </a:p>
          <a:p>
            <a:pPr>
              <a:lnSpc>
                <a:spcPct val="90000"/>
              </a:lnSpc>
              <a:buFont typeface="Wingdings" panose="05000000000000000000" pitchFamily="2" charset="2"/>
              <a:buNone/>
            </a:pPr>
            <a:r>
              <a:rPr lang="en-US" altLang="zh-CN" sz="2400" b="0" dirty="0">
                <a:latin typeface="Arial" panose="020B0604020202020204" pitchFamily="34" charset="0"/>
                <a:sym typeface="Wingdings" panose="05000000000000000000" pitchFamily="2" charset="2"/>
              </a:rPr>
              <a:t>              …</a:t>
            </a:r>
          </a:p>
          <a:p>
            <a:pPr>
              <a:lnSpc>
                <a:spcPct val="90000"/>
              </a:lnSpc>
              <a:buFont typeface="Wingdings" panose="05000000000000000000" pitchFamily="2" charset="2"/>
              <a:buNone/>
            </a:pPr>
            <a:r>
              <a:rPr lang="en-US" altLang="zh-CN" sz="2400" b="0" dirty="0">
                <a:latin typeface="Arial" panose="020B0604020202020204" pitchFamily="34" charset="0"/>
                <a:sym typeface="Wingdings" panose="05000000000000000000" pitchFamily="2" charset="2"/>
              </a:rPr>
              <a:t>             (index.html , n.html)</a:t>
            </a:r>
          </a:p>
          <a:p>
            <a:pPr>
              <a:lnSpc>
                <a:spcPct val="90000"/>
              </a:lnSpc>
              <a:buFont typeface="Wingdings" panose="05000000000000000000" pitchFamily="2" charset="2"/>
              <a:buNone/>
            </a:pPr>
            <a:endParaRPr lang="en-US" altLang="zh-CN" sz="2400" b="0" dirty="0">
              <a:latin typeface="Arial" panose="020B0604020202020204" pitchFamily="34" charset="0"/>
              <a:sym typeface="Wingdings" panose="05000000000000000000" pitchFamily="2" charset="2"/>
            </a:endParaRPr>
          </a:p>
          <a:p>
            <a:pPr>
              <a:lnSpc>
                <a:spcPct val="90000"/>
              </a:lnSpc>
              <a:buFont typeface="Wingdings" panose="05000000000000000000" pitchFamily="2" charset="2"/>
              <a:buNone/>
            </a:pPr>
            <a:endParaRPr lang="en-US" altLang="zh-CN" sz="2400" b="0" dirty="0">
              <a:latin typeface="Arial" panose="020B0604020202020204" pitchFamily="34" charset="0"/>
              <a:sym typeface="Wingdings" panose="05000000000000000000" pitchFamily="2" charset="2"/>
            </a:endParaRPr>
          </a:p>
          <a:p>
            <a:pPr>
              <a:lnSpc>
                <a:spcPct val="90000"/>
              </a:lnSpc>
              <a:buFont typeface="Wingdings" panose="05000000000000000000" pitchFamily="2" charset="2"/>
              <a:buNone/>
            </a:pPr>
            <a:r>
              <a:rPr lang="zh-CN" altLang="en-US" sz="2000" b="0" dirty="0">
                <a:latin typeface="Arial" panose="020B0604020202020204" pitchFamily="34" charset="0"/>
                <a:sym typeface="Wingdings" panose="05000000000000000000" pitchFamily="2" charset="2"/>
              </a:rPr>
              <a:t>说明：输出为</a:t>
            </a:r>
            <a:r>
              <a:rPr lang="en-US" altLang="zh-CN" sz="2000" b="0" dirty="0">
                <a:latin typeface="Arial" panose="020B0604020202020204" pitchFamily="34" charset="0"/>
                <a:sym typeface="Wingdings" panose="05000000000000000000" pitchFamily="2" charset="2"/>
              </a:rPr>
              <a:t>(key</a:t>
            </a:r>
            <a:r>
              <a:rPr lang="zh-CN" altLang="en-US" sz="2000" b="0" dirty="0">
                <a:latin typeface="Arial" panose="020B0604020202020204" pitchFamily="34" charset="0"/>
                <a:sym typeface="Wingdings" panose="05000000000000000000" pitchFamily="2" charset="2"/>
              </a:rPr>
              <a:t>，</a:t>
            </a:r>
            <a:r>
              <a:rPr lang="en-US" altLang="zh-CN" sz="2000" b="0" dirty="0">
                <a:latin typeface="Arial" panose="020B0604020202020204" pitchFamily="34" charset="0"/>
                <a:sym typeface="Wingdings" panose="05000000000000000000" pitchFamily="2" charset="2"/>
              </a:rPr>
              <a:t>value)</a:t>
            </a:r>
            <a:r>
              <a:rPr lang="zh-CN" altLang="en-US" sz="2000" b="0" dirty="0">
                <a:latin typeface="Arial" panose="020B0604020202020204" pitchFamily="34" charset="0"/>
                <a:sym typeface="Wingdings" panose="05000000000000000000" pitchFamily="2" charset="2"/>
              </a:rPr>
              <a:t>键值对，</a:t>
            </a:r>
            <a:r>
              <a:rPr lang="en-US" altLang="zh-CN" sz="2000" b="0" dirty="0">
                <a:latin typeface="Arial" panose="020B0604020202020204" pitchFamily="34" charset="0"/>
                <a:sym typeface="Wingdings" panose="05000000000000000000" pitchFamily="2" charset="2"/>
              </a:rPr>
              <a:t>key</a:t>
            </a:r>
            <a:r>
              <a:rPr lang="zh-CN" altLang="en-US" sz="2000" b="0" dirty="0">
                <a:latin typeface="Arial" panose="020B0604020202020204" pitchFamily="34" charset="0"/>
                <a:sym typeface="Wingdings" panose="05000000000000000000" pitchFamily="2" charset="2"/>
              </a:rPr>
              <a:t>为当前网页路径，</a:t>
            </a:r>
            <a:r>
              <a:rPr lang="en-US" altLang="zh-CN" sz="2000" b="0" dirty="0">
                <a:latin typeface="Arial" panose="020B0604020202020204" pitchFamily="34" charset="0"/>
                <a:sym typeface="Wingdings" panose="05000000000000000000" pitchFamily="2" charset="2"/>
              </a:rPr>
              <a:t>value</a:t>
            </a:r>
            <a:r>
              <a:rPr lang="zh-CN" altLang="en-US" sz="2000" b="0" dirty="0">
                <a:latin typeface="Arial" panose="020B0604020202020204" pitchFamily="34" charset="0"/>
                <a:sym typeface="Wingdings" panose="05000000000000000000" pitchFamily="2" charset="2"/>
              </a:rPr>
              <a:t>为当前网页中的对外的链接。</a:t>
            </a:r>
          </a:p>
        </p:txBody>
      </p:sp>
      <p:sp>
        <p:nvSpPr>
          <p:cNvPr id="5" name="Text Box 4">
            <a:extLst>
              <a:ext uri="{FF2B5EF4-FFF2-40B4-BE49-F238E27FC236}">
                <a16:creationId xmlns:a16="http://schemas.microsoft.com/office/drawing/2014/main" id="{2575431B-4056-42AD-82E4-1575E04FC0A1}"/>
              </a:ext>
            </a:extLst>
          </p:cNvPr>
          <p:cNvSpPr txBox="1">
            <a:spLocks noChangeArrowheads="1"/>
          </p:cNvSpPr>
          <p:nvPr/>
        </p:nvSpPr>
        <p:spPr bwMode="auto">
          <a:xfrm>
            <a:off x="6145617" y="1619865"/>
            <a:ext cx="5939400" cy="479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zh-CN" sz="2400" dirty="0">
                <a:latin typeface="Arial" panose="020B0604020202020204" pitchFamily="34" charset="0"/>
                <a:ea typeface="微软雅黑" panose="020B0503020204020204" pitchFamily="34" charset="-122"/>
              </a:rPr>
              <a:t>Reduce:</a:t>
            </a:r>
          </a:p>
          <a:p>
            <a:pPr>
              <a:spcBef>
                <a:spcPts val="1000"/>
              </a:spcBef>
            </a:pPr>
            <a:r>
              <a:rPr lang="en-US" altLang="zh-CN" sz="2400" dirty="0">
                <a:latin typeface="Arial" panose="020B0604020202020204" pitchFamily="34" charset="0"/>
                <a:ea typeface="微软雅黑" panose="020B0503020204020204" pitchFamily="34" charset="-122"/>
              </a:rPr>
              <a:t>-input</a:t>
            </a:r>
            <a:r>
              <a:rPr lang="en-US" altLang="zh-CN" sz="2400" dirty="0">
                <a:latin typeface="Arial" panose="020B0604020202020204" pitchFamily="34" charset="0"/>
                <a:ea typeface="微软雅黑" panose="020B0503020204020204" pitchFamily="34" charset="-122"/>
                <a:sym typeface="Wingdings" panose="05000000000000000000" pitchFamily="2" charset="2"/>
              </a:rPr>
              <a:t>: </a:t>
            </a:r>
          </a:p>
          <a:p>
            <a:pPr>
              <a:lnSpc>
                <a:spcPct val="90000"/>
              </a:lnSpc>
              <a:spcBef>
                <a:spcPts val="1000"/>
              </a:spcBef>
            </a:pPr>
            <a:r>
              <a:rPr lang="en-US" altLang="zh-CN" sz="2400" dirty="0">
                <a:latin typeface="Arial" panose="020B0604020202020204" pitchFamily="34" charset="0"/>
                <a:ea typeface="微软雅黑" panose="020B0503020204020204" pitchFamily="34" charset="-122"/>
              </a:rPr>
              <a:t>    key: “index.html”</a:t>
            </a:r>
          </a:p>
          <a:p>
            <a:pPr>
              <a:lnSpc>
                <a:spcPct val="90000"/>
              </a:lnSpc>
              <a:spcBef>
                <a:spcPts val="1000"/>
              </a:spcBef>
            </a:pPr>
            <a:r>
              <a:rPr lang="en-US" altLang="zh-CN" sz="2400" dirty="0">
                <a:latin typeface="Arial" panose="020B0604020202020204" pitchFamily="34" charset="0"/>
                <a:ea typeface="微软雅黑" panose="020B0503020204020204" pitchFamily="34" charset="-122"/>
              </a:rPr>
              <a:t>    value: “1.html”, …, “n.html”</a:t>
            </a:r>
          </a:p>
          <a:p>
            <a:pPr>
              <a:spcBef>
                <a:spcPts val="1000"/>
              </a:spcBef>
            </a:pPr>
            <a:r>
              <a:rPr lang="en-US" altLang="zh-CN" sz="2400" dirty="0">
                <a:latin typeface="Arial" panose="020B0604020202020204" pitchFamily="34" charset="0"/>
                <a:ea typeface="微软雅黑" panose="020B0503020204020204" pitchFamily="34" charset="-122"/>
              </a:rPr>
              <a:t>-output:</a:t>
            </a:r>
          </a:p>
          <a:p>
            <a:pPr>
              <a:lnSpc>
                <a:spcPct val="90000"/>
              </a:lnSpc>
              <a:spcBef>
                <a:spcPts val="1000"/>
              </a:spcBef>
            </a:pPr>
            <a:r>
              <a:rPr lang="en-US" altLang="zh-CN" sz="2400" dirty="0">
                <a:latin typeface="Arial" panose="020B0604020202020204" pitchFamily="34" charset="0"/>
                <a:ea typeface="微软雅黑" panose="020B0503020204020204" pitchFamily="34" charset="-122"/>
              </a:rPr>
              <a:t>     key: “index.html”</a:t>
            </a:r>
          </a:p>
          <a:p>
            <a:pPr>
              <a:lnSpc>
                <a:spcPct val="90000"/>
              </a:lnSpc>
              <a:spcBef>
                <a:spcPts val="1000"/>
              </a:spcBef>
            </a:pPr>
            <a:r>
              <a:rPr lang="en-US" altLang="zh-CN" sz="2400" dirty="0">
                <a:latin typeface="Arial" panose="020B0604020202020204" pitchFamily="34" charset="0"/>
                <a:ea typeface="微软雅黑" panose="020B0503020204020204" pitchFamily="34" charset="-122"/>
              </a:rPr>
              <a:t>     value: “1.0 1.html, …, n.html”</a:t>
            </a:r>
          </a:p>
          <a:p>
            <a:pPr>
              <a:spcBef>
                <a:spcPct val="50000"/>
              </a:spcBef>
            </a:pPr>
            <a:endParaRPr lang="en-US" altLang="zh-CN" sz="1600" dirty="0">
              <a:latin typeface="Arial" panose="020B0604020202020204" pitchFamily="34" charset="0"/>
              <a:ea typeface="微软雅黑" panose="020B0503020204020204" pitchFamily="34" charset="-122"/>
            </a:endParaRPr>
          </a:p>
          <a:p>
            <a:pPr>
              <a:spcBef>
                <a:spcPct val="50000"/>
              </a:spcBef>
            </a:pPr>
            <a:r>
              <a:rPr lang="zh-CN" altLang="en-US" sz="2000" dirty="0">
                <a:latin typeface="Arial" panose="020B0604020202020204" pitchFamily="34" charset="0"/>
                <a:ea typeface="微软雅黑" panose="020B0503020204020204" pitchFamily="34" charset="-122"/>
              </a:rPr>
              <a:t>说明：</a:t>
            </a:r>
            <a:r>
              <a:rPr lang="en-US" altLang="zh-CN" sz="2000" dirty="0">
                <a:latin typeface="Arial" panose="020B0604020202020204" pitchFamily="34" charset="0"/>
                <a:ea typeface="微软雅黑" panose="020B0503020204020204" pitchFamily="34" charset="-122"/>
              </a:rPr>
              <a:t>Hadoop</a:t>
            </a:r>
            <a:r>
              <a:rPr lang="zh-CN" altLang="en-US" sz="2000" dirty="0">
                <a:latin typeface="Arial" panose="020B0604020202020204" pitchFamily="34" charset="0"/>
                <a:ea typeface="微软雅黑" panose="020B0503020204020204" pitchFamily="34" charset="-122"/>
              </a:rPr>
              <a:t>把</a:t>
            </a:r>
            <a:r>
              <a:rPr lang="en-US" altLang="zh-CN" sz="2000" dirty="0">
                <a:latin typeface="Arial" panose="020B0604020202020204" pitchFamily="34" charset="0"/>
                <a:ea typeface="微软雅黑" panose="020B0503020204020204" pitchFamily="34" charset="-122"/>
              </a:rPr>
              <a:t>Map</a:t>
            </a:r>
            <a:r>
              <a:rPr lang="zh-CN" altLang="en-US" sz="2000" dirty="0">
                <a:latin typeface="Arial" panose="020B0604020202020204" pitchFamily="34" charset="0"/>
                <a:ea typeface="微软雅黑" panose="020B0503020204020204" pitchFamily="34" charset="-122"/>
              </a:rPr>
              <a:t>函数输出的</a:t>
            </a:r>
            <a:r>
              <a:rPr lang="en-US" altLang="zh-CN" sz="2000" dirty="0">
                <a:latin typeface="Arial" panose="020B0604020202020204" pitchFamily="34" charset="0"/>
                <a:ea typeface="微软雅黑" panose="020B0503020204020204" pitchFamily="34" charset="-122"/>
              </a:rPr>
              <a:t>key</a:t>
            </a:r>
            <a:r>
              <a:rPr lang="zh-CN" altLang="en-US" sz="2000" dirty="0">
                <a:latin typeface="Arial" panose="020B0604020202020204" pitchFamily="34" charset="0"/>
                <a:ea typeface="微软雅黑" panose="020B0503020204020204" pitchFamily="34" charset="-122"/>
              </a:rPr>
              <a:t>合并，相同</a:t>
            </a:r>
            <a:r>
              <a:rPr lang="en-US" altLang="zh-CN" sz="2000" dirty="0">
                <a:latin typeface="Arial" panose="020B0604020202020204" pitchFamily="34" charset="0"/>
                <a:ea typeface="微软雅黑" panose="020B0503020204020204" pitchFamily="34" charset="-122"/>
              </a:rPr>
              <a:t>key</a:t>
            </a:r>
            <a:r>
              <a:rPr lang="zh-CN" altLang="en-US" sz="2000" dirty="0">
                <a:latin typeface="Arial" panose="020B0604020202020204" pitchFamily="34" charset="0"/>
                <a:ea typeface="微软雅黑" panose="020B0503020204020204" pitchFamily="34" charset="-122"/>
              </a:rPr>
              <a:t>的</a:t>
            </a:r>
            <a:r>
              <a:rPr lang="en-US" altLang="zh-CN" sz="2000" dirty="0">
                <a:latin typeface="Arial" panose="020B0604020202020204" pitchFamily="34" charset="0"/>
                <a:ea typeface="微软雅黑" panose="020B0503020204020204" pitchFamily="34" charset="-122"/>
              </a:rPr>
              <a:t>value</a:t>
            </a:r>
            <a:r>
              <a:rPr lang="zh-CN" altLang="en-US" sz="2000" dirty="0">
                <a:latin typeface="Arial" panose="020B0604020202020204" pitchFamily="34" charset="0"/>
                <a:ea typeface="微软雅黑" panose="020B0503020204020204" pitchFamily="34" charset="-122"/>
              </a:rPr>
              <a:t>合并成一个集合作为</a:t>
            </a:r>
            <a:r>
              <a:rPr lang="en-US" altLang="zh-CN" sz="2000" dirty="0">
                <a:latin typeface="Arial" panose="020B0604020202020204" pitchFamily="34" charset="0"/>
                <a:ea typeface="微软雅黑" panose="020B0503020204020204" pitchFamily="34" charset="-122"/>
              </a:rPr>
              <a:t>reduce</a:t>
            </a:r>
            <a:r>
              <a:rPr lang="zh-CN" altLang="en-US" sz="2000" dirty="0">
                <a:latin typeface="Arial" panose="020B0604020202020204" pitchFamily="34" charset="0"/>
                <a:ea typeface="微软雅黑" panose="020B0503020204020204" pitchFamily="34" charset="-122"/>
              </a:rPr>
              <a:t>的</a:t>
            </a:r>
            <a:r>
              <a:rPr lang="en-US" altLang="zh-CN" sz="2000" dirty="0">
                <a:latin typeface="Arial" panose="020B0604020202020204" pitchFamily="34" charset="0"/>
                <a:ea typeface="微软雅黑" panose="020B0503020204020204" pitchFamily="34" charset="-122"/>
              </a:rPr>
              <a:t>value</a:t>
            </a:r>
            <a:r>
              <a:rPr lang="zh-CN" altLang="en-US" sz="2000" dirty="0">
                <a:latin typeface="Arial" panose="020B0604020202020204" pitchFamily="34" charset="0"/>
                <a:ea typeface="微软雅黑" panose="020B0503020204020204" pitchFamily="34" charset="-122"/>
              </a:rPr>
              <a:t>。输出</a:t>
            </a:r>
            <a:r>
              <a:rPr lang="en-US" altLang="zh-CN" sz="2000" dirty="0">
                <a:latin typeface="Arial" panose="020B0604020202020204" pitchFamily="34" charset="0"/>
                <a:ea typeface="微软雅黑" panose="020B0503020204020204" pitchFamily="34" charset="-122"/>
              </a:rPr>
              <a:t>key</a:t>
            </a:r>
            <a:r>
              <a:rPr lang="zh-CN" altLang="en-US" sz="2000" dirty="0">
                <a:latin typeface="Arial" panose="020B0604020202020204" pitchFamily="34" charset="0"/>
                <a:ea typeface="微软雅黑" panose="020B0503020204020204" pitchFamily="34" charset="-122"/>
              </a:rPr>
              <a:t>网页的</a:t>
            </a:r>
            <a:r>
              <a:rPr lang="en-US" altLang="zh-CN" sz="2000" dirty="0">
                <a:latin typeface="Arial" panose="020B0604020202020204" pitchFamily="34" charset="0"/>
                <a:ea typeface="微软雅黑" panose="020B0503020204020204" pitchFamily="34" charset="-122"/>
              </a:rPr>
              <a:t>PR</a:t>
            </a:r>
            <a:r>
              <a:rPr lang="zh-CN" altLang="en-US" sz="2000" dirty="0">
                <a:latin typeface="Arial" panose="020B0604020202020204" pitchFamily="34" charset="0"/>
                <a:ea typeface="微软雅黑" panose="020B0503020204020204" pitchFamily="34" charset="-122"/>
              </a:rPr>
              <a:t>值（初值为</a:t>
            </a:r>
            <a:r>
              <a:rPr lang="en-US" altLang="zh-CN" sz="2000" dirty="0">
                <a:latin typeface="Arial" panose="020B0604020202020204" pitchFamily="34" charset="0"/>
                <a:ea typeface="微软雅黑" panose="020B0503020204020204" pitchFamily="34" charset="-122"/>
              </a:rPr>
              <a:t>1.0</a:t>
            </a:r>
            <a:r>
              <a:rPr lang="zh-CN" altLang="en-US" sz="2000" dirty="0">
                <a:latin typeface="Arial" panose="020B0604020202020204" pitchFamily="34" charset="0"/>
                <a:ea typeface="微软雅黑" panose="020B0503020204020204" pitchFamily="34" charset="-122"/>
              </a:rPr>
              <a:t>）</a:t>
            </a:r>
          </a:p>
        </p:txBody>
      </p:sp>
      <p:sp>
        <p:nvSpPr>
          <p:cNvPr id="6" name="灯片编号占位符 5">
            <a:extLst>
              <a:ext uri="{FF2B5EF4-FFF2-40B4-BE49-F238E27FC236}">
                <a16:creationId xmlns:a16="http://schemas.microsoft.com/office/drawing/2014/main" id="{EB5B825F-451F-0B43-B2D8-92F68C44032A}"/>
              </a:ext>
            </a:extLst>
          </p:cNvPr>
          <p:cNvSpPr>
            <a:spLocks noGrp="1"/>
          </p:cNvSpPr>
          <p:nvPr>
            <p:ph type="sldNum" sz="quarter" idx="12"/>
          </p:nvPr>
        </p:nvSpPr>
        <p:spPr/>
        <p:txBody>
          <a:bodyPr/>
          <a:lstStyle/>
          <a:p>
            <a:fld id="{B13F0FA4-29F4-4B1D-A16B-0D7169EBD889}" type="slidenum">
              <a:rPr lang="en-US" smtClean="0"/>
              <a:t>68</a:t>
            </a:fld>
            <a:endParaRPr lang="en-US"/>
          </a:p>
        </p:txBody>
      </p:sp>
    </p:spTree>
    <p:extLst>
      <p:ext uri="{BB962C8B-B14F-4D97-AF65-F5344CB8AC3E}">
        <p14:creationId xmlns:p14="http://schemas.microsoft.com/office/powerpoint/2010/main" val="25153543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66AC-CAAB-4EDE-8961-83A4EA0E3CBE}"/>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15E9ADEB-D4C3-4765-A05D-AB75F9435AD3}"/>
              </a:ext>
            </a:extLst>
          </p:cNvPr>
          <p:cNvSpPr>
            <a:spLocks noGrp="1"/>
          </p:cNvSpPr>
          <p:nvPr>
            <p:ph idx="1"/>
          </p:nvPr>
        </p:nvSpPr>
        <p:spPr>
          <a:xfrm>
            <a:off x="680483" y="1160757"/>
            <a:ext cx="10930269" cy="4904764"/>
          </a:xfrm>
        </p:spPr>
        <p:txBody>
          <a:bodyPr/>
          <a:lstStyle/>
          <a:p>
            <a:r>
              <a:rPr lang="zh-CN" altLang="en-US" dirty="0"/>
              <a:t>第一阶段：</a:t>
            </a:r>
            <a:r>
              <a:rPr lang="en-US" altLang="zh-CN" dirty="0" err="1"/>
              <a:t>GraphBuilder</a:t>
            </a:r>
            <a:r>
              <a:rPr lang="zh-CN" altLang="en-US" dirty="0"/>
              <a:t> 分析页面链接数</a:t>
            </a:r>
            <a:endParaRPr lang="en-US" dirty="0"/>
          </a:p>
          <a:p>
            <a:endParaRPr lang="en-US" dirty="0"/>
          </a:p>
        </p:txBody>
      </p:sp>
      <p:sp>
        <p:nvSpPr>
          <p:cNvPr id="4" name="Text Box 4">
            <a:extLst>
              <a:ext uri="{FF2B5EF4-FFF2-40B4-BE49-F238E27FC236}">
                <a16:creationId xmlns:a16="http://schemas.microsoft.com/office/drawing/2014/main" id="{5C969CF9-1517-4DAE-813E-7CD0D9408459}"/>
              </a:ext>
            </a:extLst>
          </p:cNvPr>
          <p:cNvSpPr txBox="1">
            <a:spLocks noChangeArrowheads="1"/>
          </p:cNvSpPr>
          <p:nvPr/>
        </p:nvSpPr>
        <p:spPr bwMode="auto">
          <a:xfrm>
            <a:off x="975361" y="1774509"/>
            <a:ext cx="10635392" cy="3784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20000"/>
              </a:spcBef>
            </a:pPr>
            <a:r>
              <a:rPr lang="en-US" altLang="zh-CN" sz="2400" dirty="0">
                <a:latin typeface="Arial" panose="020B0604020202020204" pitchFamily="34" charset="0"/>
                <a:ea typeface="微软雅黑" panose="020B0503020204020204" pitchFamily="34" charset="-122"/>
              </a:rPr>
              <a:t>    </a:t>
            </a:r>
            <a:r>
              <a:rPr lang="zh-CN" altLang="en-US" sz="2400" dirty="0">
                <a:latin typeface="Arial" panose="020B0604020202020204" pitchFamily="34" charset="0"/>
                <a:ea typeface="微软雅黑" panose="020B0503020204020204" pitchFamily="34" charset="-122"/>
              </a:rPr>
              <a:t>对于</a:t>
            </a:r>
            <a:r>
              <a:rPr lang="en-US" altLang="zh-CN" sz="2400" dirty="0">
                <a:latin typeface="Arial" panose="020B0604020202020204" pitchFamily="34" charset="0"/>
                <a:ea typeface="微软雅黑" panose="020B0503020204020204" pitchFamily="34" charset="-122"/>
              </a:rPr>
              <a:t>MapReduce</a:t>
            </a:r>
            <a:r>
              <a:rPr lang="zh-CN" altLang="en-US" sz="2400" dirty="0">
                <a:latin typeface="Arial" panose="020B0604020202020204" pitchFamily="34" charset="0"/>
                <a:ea typeface="微软雅黑" panose="020B0503020204020204" pitchFamily="34" charset="-122"/>
              </a:rPr>
              <a:t>程序，</a:t>
            </a:r>
            <a:r>
              <a:rPr lang="en-US" altLang="zh-CN" sz="2400" dirty="0">
                <a:latin typeface="Arial" panose="020B0604020202020204" pitchFamily="34" charset="0"/>
                <a:ea typeface="微软雅黑" panose="020B0503020204020204" pitchFamily="34" charset="-122"/>
              </a:rPr>
              <a:t>Map</a:t>
            </a:r>
            <a:r>
              <a:rPr lang="zh-CN" altLang="en-US" sz="2400" dirty="0">
                <a:latin typeface="Arial" panose="020B0604020202020204" pitchFamily="34" charset="0"/>
                <a:ea typeface="微软雅黑" panose="020B0503020204020204" pitchFamily="34" charset="-122"/>
              </a:rPr>
              <a:t>函数的输入为用户指定的文件，那么输入的</a:t>
            </a:r>
            <a:r>
              <a:rPr lang="en-US" altLang="zh-CN" sz="2400" dirty="0">
                <a:latin typeface="Arial" panose="020B0604020202020204" pitchFamily="34" charset="0"/>
                <a:ea typeface="微软雅黑" panose="020B0503020204020204" pitchFamily="34" charset="-122"/>
              </a:rPr>
              <a:t>value</a:t>
            </a:r>
            <a:r>
              <a:rPr lang="zh-CN" altLang="en-US" sz="2400" dirty="0">
                <a:latin typeface="Arial" panose="020B0604020202020204" pitchFamily="34" charset="0"/>
                <a:ea typeface="微软雅黑" panose="020B0503020204020204" pitchFamily="34" charset="-122"/>
              </a:rPr>
              <a:t>值就是文件内容（可以配置成按行读取或者把整个文件视作一个大字符串），</a:t>
            </a:r>
            <a:r>
              <a:rPr lang="en-US" altLang="zh-CN" sz="2400" dirty="0">
                <a:latin typeface="Arial" panose="020B0604020202020204" pitchFamily="34" charset="0"/>
                <a:ea typeface="微软雅黑" panose="020B0503020204020204" pitchFamily="34" charset="-122"/>
              </a:rPr>
              <a:t>key</a:t>
            </a:r>
            <a:r>
              <a:rPr lang="zh-CN" altLang="en-US" sz="2400" dirty="0">
                <a:latin typeface="Arial" panose="020B0604020202020204" pitchFamily="34" charset="0"/>
                <a:ea typeface="微软雅黑" panose="020B0503020204020204" pitchFamily="34" charset="-122"/>
              </a:rPr>
              <a:t>值是读入文本的偏移量。程序员对输入的</a:t>
            </a:r>
            <a:r>
              <a:rPr lang="en-US" altLang="zh-CN" sz="2400" dirty="0" err="1">
                <a:latin typeface="Arial" panose="020B0604020202020204" pitchFamily="34" charset="0"/>
                <a:ea typeface="微软雅黑" panose="020B0503020204020204" pitchFamily="34" charset="-122"/>
              </a:rPr>
              <a:t>key,value</a:t>
            </a:r>
            <a:r>
              <a:rPr lang="zh-CN" altLang="en-US" sz="2400" dirty="0">
                <a:latin typeface="Arial" panose="020B0604020202020204" pitchFamily="34" charset="0"/>
                <a:ea typeface="微软雅黑" panose="020B0503020204020204" pitchFamily="34" charset="-122"/>
              </a:rPr>
              <a:t>进行一系列操作，然后按</a:t>
            </a:r>
            <a:r>
              <a:rPr lang="en-US" altLang="zh-CN" sz="2400" dirty="0">
                <a:latin typeface="Arial" panose="020B0604020202020204" pitchFamily="34" charset="0"/>
                <a:ea typeface="微软雅黑" panose="020B0503020204020204" pitchFamily="34" charset="-122"/>
              </a:rPr>
              <a:t>(key, value)</a:t>
            </a:r>
            <a:r>
              <a:rPr lang="zh-CN" altLang="en-US" sz="2400" dirty="0">
                <a:latin typeface="Arial" panose="020B0604020202020204" pitchFamily="34" charset="0"/>
                <a:ea typeface="微软雅黑" panose="020B0503020204020204" pitchFamily="34" charset="-122"/>
              </a:rPr>
              <a:t>键值对的形式输出。</a:t>
            </a:r>
            <a:r>
              <a:rPr lang="zh-CN" altLang="en-US" sz="2400" b="1" dirty="0">
                <a:solidFill>
                  <a:srgbClr val="FF0000"/>
                </a:solidFill>
                <a:latin typeface="Arial" panose="020B0604020202020204" pitchFamily="34" charset="0"/>
                <a:ea typeface="微软雅黑" panose="020B0503020204020204" pitchFamily="34" charset="-122"/>
              </a:rPr>
              <a:t>需要注意的是：输出的</a:t>
            </a:r>
            <a:r>
              <a:rPr lang="en-US" altLang="zh-CN" sz="2400" b="1" dirty="0">
                <a:solidFill>
                  <a:srgbClr val="FF0000"/>
                </a:solidFill>
                <a:latin typeface="Arial" panose="020B0604020202020204" pitchFamily="34" charset="0"/>
                <a:ea typeface="微软雅黑" panose="020B0503020204020204" pitchFamily="34" charset="-122"/>
              </a:rPr>
              <a:t>key, value</a:t>
            </a:r>
            <a:r>
              <a:rPr lang="zh-CN" altLang="en-US" sz="2400" b="1" dirty="0">
                <a:solidFill>
                  <a:srgbClr val="FF0000"/>
                </a:solidFill>
                <a:latin typeface="Arial" panose="020B0604020202020204" pitchFamily="34" charset="0"/>
                <a:ea typeface="微软雅黑" panose="020B0503020204020204" pitchFamily="34" charset="-122"/>
              </a:rPr>
              <a:t>是程序员自己定义的，可以和输入的</a:t>
            </a:r>
            <a:r>
              <a:rPr lang="en-US" altLang="zh-CN" sz="2400" b="1" dirty="0">
                <a:solidFill>
                  <a:srgbClr val="FF0000"/>
                </a:solidFill>
                <a:latin typeface="Arial" panose="020B0604020202020204" pitchFamily="34" charset="0"/>
                <a:ea typeface="微软雅黑" panose="020B0503020204020204" pitchFamily="34" charset="-122"/>
              </a:rPr>
              <a:t>key, value</a:t>
            </a:r>
            <a:r>
              <a:rPr lang="zh-CN" altLang="en-US" sz="2400" b="1" dirty="0">
                <a:solidFill>
                  <a:srgbClr val="FF0000"/>
                </a:solidFill>
                <a:latin typeface="Arial" panose="020B0604020202020204" pitchFamily="34" charset="0"/>
                <a:ea typeface="微软雅黑" panose="020B0503020204020204" pitchFamily="34" charset="-122"/>
              </a:rPr>
              <a:t>毫不相关。</a:t>
            </a:r>
          </a:p>
          <a:p>
            <a:pPr>
              <a:lnSpc>
                <a:spcPct val="120000"/>
              </a:lnSpc>
              <a:spcBef>
                <a:spcPct val="50000"/>
              </a:spcBef>
            </a:pPr>
            <a:r>
              <a:rPr lang="zh-CN" altLang="en-US" sz="2400" dirty="0">
                <a:latin typeface="Arial" panose="020B0604020202020204" pitchFamily="34" charset="0"/>
                <a:ea typeface="微软雅黑" panose="020B0503020204020204" pitchFamily="34" charset="-122"/>
              </a:rPr>
              <a:t>     系统获取</a:t>
            </a:r>
            <a:r>
              <a:rPr lang="en-US" altLang="zh-CN" sz="2400" dirty="0">
                <a:latin typeface="Arial" panose="020B0604020202020204" pitchFamily="34" charset="0"/>
                <a:ea typeface="微软雅黑" panose="020B0503020204020204" pitchFamily="34" charset="-122"/>
              </a:rPr>
              <a:t>Map</a:t>
            </a:r>
            <a:r>
              <a:rPr lang="zh-CN" altLang="en-US" sz="2400" dirty="0">
                <a:latin typeface="Arial" panose="020B0604020202020204" pitchFamily="34" charset="0"/>
                <a:ea typeface="微软雅黑" panose="020B0503020204020204" pitchFamily="34" charset="-122"/>
              </a:rPr>
              <a:t>函数的输出，把相同的</a:t>
            </a:r>
            <a:r>
              <a:rPr lang="en-US" altLang="zh-CN" sz="2400" dirty="0">
                <a:latin typeface="Arial" panose="020B0604020202020204" pitchFamily="34" charset="0"/>
                <a:ea typeface="微软雅黑" panose="020B0503020204020204" pitchFamily="34" charset="-122"/>
              </a:rPr>
              <a:t>key</a:t>
            </a:r>
            <a:r>
              <a:rPr lang="zh-CN" altLang="en-US" sz="2400" dirty="0">
                <a:latin typeface="Arial" panose="020B0604020202020204" pitchFamily="34" charset="0"/>
                <a:ea typeface="微软雅黑" panose="020B0503020204020204" pitchFamily="34" charset="-122"/>
              </a:rPr>
              <a:t>合并，再把</a:t>
            </a:r>
            <a:r>
              <a:rPr lang="en-US" altLang="zh-CN" sz="2400" dirty="0">
                <a:latin typeface="Arial" panose="020B0604020202020204" pitchFamily="34" charset="0"/>
                <a:ea typeface="微软雅黑" panose="020B0503020204020204" pitchFamily="34" charset="-122"/>
              </a:rPr>
              <a:t>key</a:t>
            </a:r>
            <a:r>
              <a:rPr lang="zh-CN" altLang="en-US" sz="2400" dirty="0">
                <a:latin typeface="Arial" panose="020B0604020202020204" pitchFamily="34" charset="0"/>
                <a:ea typeface="微软雅黑" panose="020B0503020204020204" pitchFamily="34" charset="-122"/>
              </a:rPr>
              <a:t>和</a:t>
            </a:r>
            <a:r>
              <a:rPr lang="en-US" altLang="zh-CN" sz="2400" dirty="0">
                <a:solidFill>
                  <a:srgbClr val="FF0000"/>
                </a:solidFill>
                <a:latin typeface="Arial" panose="020B0604020202020204" pitchFamily="34" charset="0"/>
                <a:ea typeface="微软雅黑" panose="020B0503020204020204" pitchFamily="34" charset="-122"/>
              </a:rPr>
              <a:t>value</a:t>
            </a:r>
            <a:r>
              <a:rPr lang="zh-CN" altLang="en-US" sz="2400" dirty="0">
                <a:solidFill>
                  <a:srgbClr val="FF0000"/>
                </a:solidFill>
                <a:latin typeface="Arial" panose="020B0604020202020204" pitchFamily="34" charset="0"/>
                <a:ea typeface="微软雅黑" panose="020B0503020204020204" pitchFamily="34" charset="-122"/>
              </a:rPr>
              <a:t>集合</a:t>
            </a:r>
            <a:r>
              <a:rPr lang="zh-CN" altLang="en-US" sz="2400" dirty="0">
                <a:latin typeface="Arial" panose="020B0604020202020204" pitchFamily="34" charset="0"/>
                <a:ea typeface="微软雅黑" panose="020B0503020204020204" pitchFamily="34" charset="-122"/>
              </a:rPr>
              <a:t>作为键值对作为</a:t>
            </a:r>
            <a:r>
              <a:rPr lang="en-US" altLang="zh-CN" sz="2400" dirty="0">
                <a:latin typeface="Arial" panose="020B0604020202020204" pitchFamily="34" charset="0"/>
                <a:ea typeface="微软雅黑" panose="020B0503020204020204" pitchFamily="34" charset="-122"/>
              </a:rPr>
              <a:t>reduce</a:t>
            </a:r>
            <a:r>
              <a:rPr lang="zh-CN" altLang="en-US" sz="2400" dirty="0">
                <a:latin typeface="Arial" panose="020B0604020202020204" pitchFamily="34" charset="0"/>
                <a:ea typeface="微软雅黑" panose="020B0503020204020204" pitchFamily="34" charset="-122"/>
              </a:rPr>
              <a:t>函数的输入。程序员自定义</a:t>
            </a:r>
            <a:r>
              <a:rPr lang="en-US" altLang="zh-CN" sz="2400" dirty="0">
                <a:latin typeface="Arial" panose="020B0604020202020204" pitchFamily="34" charset="0"/>
                <a:ea typeface="微软雅黑" panose="020B0503020204020204" pitchFamily="34" charset="-122"/>
              </a:rPr>
              <a:t>reduce</a:t>
            </a:r>
            <a:r>
              <a:rPr lang="zh-CN" altLang="en-US" sz="2400" dirty="0">
                <a:latin typeface="Arial" panose="020B0604020202020204" pitchFamily="34" charset="0"/>
                <a:ea typeface="微软雅黑" panose="020B0503020204020204" pitchFamily="34" charset="-122"/>
              </a:rPr>
              <a:t>函数中的处理方法，输出</a:t>
            </a:r>
            <a:r>
              <a:rPr lang="en-US" altLang="zh-CN" sz="2400" dirty="0">
                <a:latin typeface="Arial" panose="020B0604020202020204" pitchFamily="34" charset="0"/>
                <a:ea typeface="微软雅黑" panose="020B0503020204020204" pitchFamily="34" charset="-122"/>
              </a:rPr>
              <a:t>(key, value)</a:t>
            </a:r>
            <a:r>
              <a:rPr lang="zh-CN" altLang="en-US" sz="2400" dirty="0">
                <a:latin typeface="Arial" panose="020B0604020202020204" pitchFamily="34" charset="0"/>
                <a:ea typeface="微软雅黑" panose="020B0503020204020204" pitchFamily="34" charset="-122"/>
              </a:rPr>
              <a:t>键值对到磁盘文件。</a:t>
            </a:r>
            <a:endParaRPr lang="zh-CN" altLang="en-US" sz="2400" dirty="0">
              <a:solidFill>
                <a:srgbClr val="FF0000"/>
              </a:solidFill>
              <a:latin typeface="Arial" panose="020B0604020202020204" pitchFamily="34" charset="0"/>
              <a:ea typeface="微软雅黑" panose="020B0503020204020204" pitchFamily="34" charset="-122"/>
            </a:endParaRPr>
          </a:p>
        </p:txBody>
      </p:sp>
      <p:sp>
        <p:nvSpPr>
          <p:cNvPr id="5" name="灯片编号占位符 4">
            <a:extLst>
              <a:ext uri="{FF2B5EF4-FFF2-40B4-BE49-F238E27FC236}">
                <a16:creationId xmlns:a16="http://schemas.microsoft.com/office/drawing/2014/main" id="{375D503C-5191-624F-B356-10C25DEAD77C}"/>
              </a:ext>
            </a:extLst>
          </p:cNvPr>
          <p:cNvSpPr>
            <a:spLocks noGrp="1"/>
          </p:cNvSpPr>
          <p:nvPr>
            <p:ph type="sldNum" sz="quarter" idx="12"/>
          </p:nvPr>
        </p:nvSpPr>
        <p:spPr/>
        <p:txBody>
          <a:bodyPr/>
          <a:lstStyle/>
          <a:p>
            <a:fld id="{B13F0FA4-29F4-4B1D-A16B-0D7169EBD889}" type="slidenum">
              <a:rPr lang="en-US" smtClean="0"/>
              <a:t>69</a:t>
            </a:fld>
            <a:endParaRPr lang="en-US"/>
          </a:p>
        </p:txBody>
      </p:sp>
    </p:spTree>
    <p:extLst>
      <p:ext uri="{BB962C8B-B14F-4D97-AF65-F5344CB8AC3E}">
        <p14:creationId xmlns:p14="http://schemas.microsoft.com/office/powerpoint/2010/main" val="475577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FFA9C-CCB4-4F17-BCB7-D3EA1E04DE4A}"/>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BFEBD1B-D1AA-4C5E-9B2B-8C4EE0880A72}"/>
              </a:ext>
            </a:extLst>
          </p:cNvPr>
          <p:cNvSpPr>
            <a:spLocks noGrp="1"/>
          </p:cNvSpPr>
          <p:nvPr>
            <p:ph idx="1"/>
          </p:nvPr>
        </p:nvSpPr>
        <p:spPr/>
        <p:txBody>
          <a:bodyPr>
            <a:normAutofit lnSpcReduction="10000"/>
          </a:bodyPr>
          <a:lstStyle/>
          <a:p>
            <a:r>
              <a:rPr lang="zh-CN" altLang="en-US" dirty="0"/>
              <a:t>过程式语言存在的问题</a:t>
            </a:r>
          </a:p>
          <a:p>
            <a:pPr>
              <a:lnSpc>
                <a:spcPct val="130000"/>
              </a:lnSpc>
            </a:pPr>
            <a:r>
              <a:rPr lang="zh-CN" altLang="en-US" sz="2400" dirty="0"/>
              <a:t>（</a:t>
            </a:r>
            <a:r>
              <a:rPr lang="en-US" altLang="zh-CN" sz="2400" dirty="0"/>
              <a:t>2</a:t>
            </a:r>
            <a:r>
              <a:rPr lang="zh-CN" altLang="en-US" sz="2400" dirty="0"/>
              <a:t>）顺序性更</a:t>
            </a:r>
            <a:r>
              <a:rPr lang="zh-CN" altLang="en-US" sz="2400" dirty="0" smtClean="0"/>
              <a:t>难于数学模型</a:t>
            </a:r>
            <a:endParaRPr lang="zh-CN" altLang="en-US" sz="2400" dirty="0"/>
          </a:p>
          <a:p>
            <a:pPr lvl="1">
              <a:lnSpc>
                <a:spcPct val="130000"/>
              </a:lnSpc>
            </a:pPr>
            <a:r>
              <a:rPr lang="zh-CN" altLang="en-US" dirty="0"/>
              <a:t>顺序性影响计算结果，例如，前述急求值、正规求值、懒求值同一表达式就会有不同的结果。有副作用更甚，因而难于为程序建立统一的符号数学理论。</a:t>
            </a:r>
          </a:p>
          <a:p>
            <a:pPr lvl="1">
              <a:lnSpc>
                <a:spcPct val="130000"/>
              </a:lnSpc>
            </a:pPr>
            <a:r>
              <a:rPr lang="zh-CN" altLang="en-US" dirty="0"/>
              <a:t>应寻求与求值顺序无关的表达方式</a:t>
            </a:r>
          </a:p>
          <a:p>
            <a:pPr lvl="1">
              <a:lnSpc>
                <a:spcPct val="130000"/>
              </a:lnSpc>
            </a:pPr>
            <a:r>
              <a:rPr lang="zh-CN" altLang="en-US" dirty="0"/>
              <a:t>理想的改变途径</a:t>
            </a:r>
          </a:p>
          <a:p>
            <a:pPr lvl="1">
              <a:lnSpc>
                <a:spcPct val="130000"/>
              </a:lnSpc>
            </a:pPr>
            <a:r>
              <a:rPr lang="zh-CN" altLang="en-US" dirty="0"/>
              <a:t>没有变量，就没有破坏性赋值，也不会有引起副作用的全局量和局部量之分。调用通过引用就没有意义。循环也没有意义，因为只有每次执行循环改变了控制变量的值，循环才能得到不同的结果。</a:t>
            </a:r>
          </a:p>
          <a:p>
            <a:pPr lvl="1">
              <a:lnSpc>
                <a:spcPct val="130000"/>
              </a:lnSpc>
            </a:pPr>
            <a:r>
              <a:rPr lang="zh-CN" altLang="en-US" dirty="0"/>
              <a:t>那么程序结构只剩下表达式、条件表达式、递归表达式。</a:t>
            </a:r>
          </a:p>
        </p:txBody>
      </p:sp>
      <p:sp>
        <p:nvSpPr>
          <p:cNvPr id="4" name="灯片编号占位符 3">
            <a:extLst>
              <a:ext uri="{FF2B5EF4-FFF2-40B4-BE49-F238E27FC236}">
                <a16:creationId xmlns:a16="http://schemas.microsoft.com/office/drawing/2014/main" id="{BE360822-74ED-424D-8140-063013EA5C3B}"/>
              </a:ext>
            </a:extLst>
          </p:cNvPr>
          <p:cNvSpPr>
            <a:spLocks noGrp="1"/>
          </p:cNvSpPr>
          <p:nvPr>
            <p:ph type="sldNum" sz="quarter" idx="12"/>
          </p:nvPr>
        </p:nvSpPr>
        <p:spPr/>
        <p:txBody>
          <a:bodyPr/>
          <a:lstStyle/>
          <a:p>
            <a:fld id="{B13F0FA4-29F4-4B1D-A16B-0D7169EBD889}" type="slidenum">
              <a:rPr lang="en-US" smtClean="0"/>
              <a:t>7</a:t>
            </a:fld>
            <a:endParaRPr lang="en-US"/>
          </a:p>
        </p:txBody>
      </p:sp>
    </p:spTree>
    <p:extLst>
      <p:ext uri="{BB962C8B-B14F-4D97-AF65-F5344CB8AC3E}">
        <p14:creationId xmlns:p14="http://schemas.microsoft.com/office/powerpoint/2010/main" val="39097705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44E07-65FE-4BF7-BF99-A8DDF73AB469}"/>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EBB4BA4D-2FE8-4744-ACD1-D742967D11BF}"/>
              </a:ext>
            </a:extLst>
          </p:cNvPr>
          <p:cNvSpPr>
            <a:spLocks noGrp="1"/>
          </p:cNvSpPr>
          <p:nvPr>
            <p:ph idx="1"/>
          </p:nvPr>
        </p:nvSpPr>
        <p:spPr/>
        <p:txBody>
          <a:bodyPr/>
          <a:lstStyle/>
          <a:p>
            <a:r>
              <a:rPr lang="zh-CN" altLang="en-US" dirty="0"/>
              <a:t>第二阶段：</a:t>
            </a:r>
            <a:r>
              <a:rPr lang="en-US" altLang="zh-CN" dirty="0" err="1"/>
              <a:t>PageRankIter</a:t>
            </a:r>
            <a:r>
              <a:rPr lang="zh-CN" altLang="en-US" dirty="0"/>
              <a:t>迭代计算</a:t>
            </a:r>
            <a:r>
              <a:rPr lang="en-US" altLang="zh-CN" dirty="0"/>
              <a:t>PageRank</a:t>
            </a:r>
            <a:r>
              <a:rPr lang="zh-CN" altLang="en-US" dirty="0"/>
              <a:t>值</a:t>
            </a:r>
            <a:endParaRPr lang="en-US" dirty="0"/>
          </a:p>
          <a:p>
            <a:endParaRPr lang="en-US" dirty="0"/>
          </a:p>
        </p:txBody>
      </p:sp>
      <p:sp>
        <p:nvSpPr>
          <p:cNvPr id="4" name="Rectangle 3">
            <a:extLst>
              <a:ext uri="{FF2B5EF4-FFF2-40B4-BE49-F238E27FC236}">
                <a16:creationId xmlns:a16="http://schemas.microsoft.com/office/drawing/2014/main" id="{06263DC5-CDEA-476B-AAB8-00FD126362AB}"/>
              </a:ext>
            </a:extLst>
          </p:cNvPr>
          <p:cNvSpPr txBox="1">
            <a:spLocks noChangeArrowheads="1"/>
          </p:cNvSpPr>
          <p:nvPr/>
        </p:nvSpPr>
        <p:spPr>
          <a:xfrm>
            <a:off x="611346" y="1646530"/>
            <a:ext cx="3970338" cy="501620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buFont typeface="Wingdings" panose="05000000000000000000" pitchFamily="2" charset="2"/>
              <a:buNone/>
            </a:pPr>
            <a:r>
              <a:rPr lang="en-US" altLang="zh-CN" sz="2000" dirty="0"/>
              <a:t>Map:</a:t>
            </a:r>
          </a:p>
          <a:p>
            <a:pPr>
              <a:spcBef>
                <a:spcPts val="600"/>
              </a:spcBef>
              <a:buFont typeface="Wingdings" panose="05000000000000000000" pitchFamily="2" charset="2"/>
              <a:buNone/>
            </a:pPr>
            <a:r>
              <a:rPr lang="en-US" altLang="zh-CN" sz="2000" dirty="0"/>
              <a:t>-input:</a:t>
            </a:r>
          </a:p>
          <a:p>
            <a:pPr>
              <a:spcBef>
                <a:spcPts val="600"/>
              </a:spcBef>
              <a:buFont typeface="Wingdings" panose="05000000000000000000" pitchFamily="2" charset="2"/>
              <a:buNone/>
            </a:pPr>
            <a:r>
              <a:rPr lang="en-US" altLang="zh-CN" sz="2000" dirty="0"/>
              <a:t>  key: index.html</a:t>
            </a:r>
          </a:p>
          <a:p>
            <a:pPr>
              <a:spcBef>
                <a:spcPts val="600"/>
              </a:spcBef>
              <a:buFont typeface="Wingdings" panose="05000000000000000000" pitchFamily="2" charset="2"/>
              <a:buNone/>
            </a:pPr>
            <a:r>
              <a:rPr lang="en-US" altLang="zh-CN" sz="2000" dirty="0"/>
              <a:t>  value:&lt;PR&gt;1.html,2.html</a:t>
            </a:r>
            <a:r>
              <a:rPr lang="en-US" altLang="zh-CN" sz="2000" dirty="0">
                <a:latin typeface="Arial" panose="020B0604020202020204" pitchFamily="34" charset="0"/>
              </a:rPr>
              <a:t>…</a:t>
            </a:r>
            <a:endParaRPr lang="en-US" altLang="zh-CN" sz="2000" dirty="0"/>
          </a:p>
          <a:p>
            <a:pPr>
              <a:spcBef>
                <a:spcPts val="600"/>
              </a:spcBef>
              <a:buFont typeface="Wingdings" panose="05000000000000000000" pitchFamily="2" charset="2"/>
              <a:buNone/>
            </a:pPr>
            <a:endParaRPr lang="en-US" altLang="zh-CN" sz="2000" dirty="0"/>
          </a:p>
          <a:p>
            <a:pPr>
              <a:spcBef>
                <a:spcPts val="600"/>
              </a:spcBef>
              <a:buFont typeface="Wingdings" panose="05000000000000000000" pitchFamily="2" charset="2"/>
              <a:buNone/>
            </a:pPr>
            <a:r>
              <a:rPr lang="en-US" altLang="zh-CN" sz="2000" dirty="0"/>
              <a:t>-output:</a:t>
            </a:r>
          </a:p>
          <a:p>
            <a:pPr>
              <a:spcBef>
                <a:spcPts val="600"/>
              </a:spcBef>
              <a:buFont typeface="Wingdings" panose="05000000000000000000" pitchFamily="2" charset="2"/>
              <a:buNone/>
            </a:pPr>
            <a:r>
              <a:rPr lang="en-US" altLang="zh-CN" sz="2000" dirty="0"/>
              <a:t> key: </a:t>
            </a:r>
            <a:r>
              <a:rPr lang="en-US" altLang="zh-CN" sz="2000" dirty="0">
                <a:latin typeface="Arial" panose="020B0604020202020204" pitchFamily="34" charset="0"/>
              </a:rPr>
              <a:t>“</a:t>
            </a:r>
            <a:r>
              <a:rPr lang="en-US" altLang="zh-CN" sz="2000" dirty="0"/>
              <a:t>1.html</a:t>
            </a:r>
            <a:r>
              <a:rPr lang="en-US" altLang="zh-CN" sz="2000" dirty="0">
                <a:latin typeface="Arial" panose="020B0604020202020204" pitchFamily="34" charset="0"/>
              </a:rPr>
              <a:t>”</a:t>
            </a:r>
            <a:endParaRPr lang="en-US" altLang="zh-CN" sz="2000" dirty="0"/>
          </a:p>
          <a:p>
            <a:pPr>
              <a:spcBef>
                <a:spcPts val="600"/>
              </a:spcBef>
              <a:buFont typeface="Wingdings" panose="05000000000000000000" pitchFamily="2" charset="2"/>
              <a:buNone/>
            </a:pPr>
            <a:r>
              <a:rPr lang="en-US" altLang="zh-CN" sz="2000" dirty="0"/>
              <a:t> Value: </a:t>
            </a:r>
            <a:r>
              <a:rPr lang="en-US" altLang="zh-CN" sz="2000" dirty="0">
                <a:latin typeface="Arial" panose="020B0604020202020204" pitchFamily="34" charset="0"/>
              </a:rPr>
              <a:t>“</a:t>
            </a:r>
            <a:r>
              <a:rPr lang="en-US" altLang="zh-CN" sz="2000" dirty="0"/>
              <a:t>index.html&lt;PR&gt;</a:t>
            </a:r>
          </a:p>
          <a:p>
            <a:pPr>
              <a:spcBef>
                <a:spcPts val="600"/>
              </a:spcBef>
              <a:buFont typeface="Wingdings" panose="05000000000000000000" pitchFamily="2" charset="2"/>
              <a:buNone/>
            </a:pPr>
            <a:r>
              <a:rPr lang="en-US" altLang="zh-CN" sz="2000" dirty="0"/>
              <a:t>    &lt;number of </a:t>
            </a:r>
            <a:r>
              <a:rPr lang="en-US" altLang="zh-CN" sz="2000" dirty="0" err="1"/>
              <a:t>outlinks</a:t>
            </a:r>
            <a:r>
              <a:rPr lang="en-US" altLang="zh-CN" sz="2000" dirty="0"/>
              <a:t>&gt;</a:t>
            </a:r>
            <a:r>
              <a:rPr lang="en-US" altLang="zh-CN" sz="2000" dirty="0">
                <a:latin typeface="Arial" panose="020B0604020202020204" pitchFamily="34" charset="0"/>
              </a:rPr>
              <a:t>”</a:t>
            </a:r>
            <a:endParaRPr lang="en-US" altLang="zh-CN" sz="2000" dirty="0"/>
          </a:p>
          <a:p>
            <a:pPr>
              <a:spcBef>
                <a:spcPts val="600"/>
              </a:spcBef>
              <a:buFont typeface="Wingdings" panose="05000000000000000000" pitchFamily="2" charset="2"/>
              <a:buNone/>
            </a:pPr>
            <a:r>
              <a:rPr lang="en-US" altLang="zh-CN" sz="2000" dirty="0"/>
              <a:t>  Key: </a:t>
            </a:r>
            <a:r>
              <a:rPr lang="en-US" altLang="zh-CN" sz="2000" dirty="0">
                <a:latin typeface="Arial" panose="020B0604020202020204" pitchFamily="34" charset="0"/>
              </a:rPr>
              <a:t>“</a:t>
            </a:r>
            <a:r>
              <a:rPr lang="en-US" altLang="zh-CN" sz="2000" dirty="0"/>
              <a:t>2.html</a:t>
            </a:r>
            <a:r>
              <a:rPr lang="en-US" altLang="zh-CN" sz="2000" dirty="0">
                <a:latin typeface="Arial" panose="020B0604020202020204" pitchFamily="34" charset="0"/>
              </a:rPr>
              <a:t>”</a:t>
            </a:r>
            <a:endParaRPr lang="en-US" altLang="zh-CN" sz="2000" dirty="0"/>
          </a:p>
          <a:p>
            <a:pPr>
              <a:spcBef>
                <a:spcPts val="600"/>
              </a:spcBef>
              <a:buFont typeface="Wingdings" panose="05000000000000000000" pitchFamily="2" charset="2"/>
              <a:buNone/>
            </a:pPr>
            <a:r>
              <a:rPr lang="en-US" altLang="zh-CN" sz="2000" dirty="0"/>
              <a:t>  Value:</a:t>
            </a:r>
            <a:r>
              <a:rPr lang="en-US" altLang="zh-CN" sz="2000" dirty="0">
                <a:latin typeface="Arial" panose="020B0604020202020204" pitchFamily="34" charset="0"/>
              </a:rPr>
              <a:t>”</a:t>
            </a:r>
            <a:r>
              <a:rPr lang="en-US" altLang="zh-CN" sz="2000" dirty="0"/>
              <a:t> index.html&lt;PR&gt;</a:t>
            </a:r>
          </a:p>
          <a:p>
            <a:pPr>
              <a:spcBef>
                <a:spcPts val="600"/>
              </a:spcBef>
              <a:buFont typeface="Wingdings" panose="05000000000000000000" pitchFamily="2" charset="2"/>
              <a:buNone/>
            </a:pPr>
            <a:r>
              <a:rPr lang="en-US" altLang="zh-CN" sz="2000" dirty="0"/>
              <a:t>     &lt;number of </a:t>
            </a:r>
            <a:r>
              <a:rPr lang="en-US" altLang="zh-CN" sz="2000" dirty="0" err="1"/>
              <a:t>outlinks</a:t>
            </a:r>
            <a:r>
              <a:rPr lang="en-US" altLang="zh-CN" sz="2000" dirty="0"/>
              <a:t>&gt;</a:t>
            </a:r>
            <a:r>
              <a:rPr lang="en-US" altLang="zh-CN" sz="2000" dirty="0">
                <a:latin typeface="Arial" panose="020B0604020202020204" pitchFamily="34" charset="0"/>
              </a:rPr>
              <a:t>”</a:t>
            </a:r>
            <a:endParaRPr lang="en-US" altLang="zh-CN" sz="2000" dirty="0"/>
          </a:p>
          <a:p>
            <a:pPr>
              <a:spcBef>
                <a:spcPts val="600"/>
              </a:spcBef>
              <a:buFont typeface="Wingdings" panose="05000000000000000000" pitchFamily="2" charset="2"/>
              <a:buNone/>
            </a:pPr>
            <a:r>
              <a:rPr lang="en-US" altLang="zh-CN" sz="2000" dirty="0">
                <a:latin typeface="Arial" panose="020B0604020202020204" pitchFamily="34" charset="0"/>
              </a:rPr>
              <a:t>……</a:t>
            </a:r>
            <a:endParaRPr lang="en-US" altLang="zh-CN" sz="2000" dirty="0"/>
          </a:p>
        </p:txBody>
      </p:sp>
      <p:sp>
        <p:nvSpPr>
          <p:cNvPr id="5" name="Text Box 4">
            <a:extLst>
              <a:ext uri="{FF2B5EF4-FFF2-40B4-BE49-F238E27FC236}">
                <a16:creationId xmlns:a16="http://schemas.microsoft.com/office/drawing/2014/main" id="{9E21BE72-0800-40BE-B8C5-AABC771591A7}"/>
              </a:ext>
            </a:extLst>
          </p:cNvPr>
          <p:cNvSpPr txBox="1">
            <a:spLocks noChangeArrowheads="1"/>
          </p:cNvSpPr>
          <p:nvPr/>
        </p:nvSpPr>
        <p:spPr bwMode="auto">
          <a:xfrm>
            <a:off x="6277928" y="1742765"/>
            <a:ext cx="4464050" cy="4724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pPr>
            <a:r>
              <a:rPr lang="en-US" altLang="zh-CN" sz="2400" dirty="0">
                <a:latin typeface="Arial" panose="020B0604020202020204" pitchFamily="34" charset="0"/>
              </a:rPr>
              <a:t>Reduce:</a:t>
            </a:r>
          </a:p>
          <a:p>
            <a:pPr>
              <a:spcBef>
                <a:spcPts val="600"/>
              </a:spcBef>
            </a:pPr>
            <a:r>
              <a:rPr lang="en-US" altLang="zh-CN" sz="2400" dirty="0">
                <a:latin typeface="Arial" panose="020B0604020202020204" pitchFamily="34" charset="0"/>
              </a:rPr>
              <a:t>-input:</a:t>
            </a:r>
          </a:p>
          <a:p>
            <a:pPr>
              <a:spcBef>
                <a:spcPts val="600"/>
              </a:spcBef>
            </a:pPr>
            <a:r>
              <a:rPr lang="en-US" altLang="zh-CN" sz="2400" dirty="0">
                <a:latin typeface="Arial" panose="020B0604020202020204" pitchFamily="34" charset="0"/>
              </a:rPr>
              <a:t>   </a:t>
            </a:r>
            <a:r>
              <a:rPr lang="en-US" altLang="zh-CN" dirty="0">
                <a:latin typeface="Arial" panose="020B0604020202020204" pitchFamily="34" charset="0"/>
              </a:rPr>
              <a:t>Key: “1.html”</a:t>
            </a:r>
          </a:p>
          <a:p>
            <a:pPr>
              <a:spcBef>
                <a:spcPts val="600"/>
              </a:spcBef>
            </a:pPr>
            <a:r>
              <a:rPr lang="en-US" altLang="zh-CN" dirty="0">
                <a:latin typeface="Arial" panose="020B0604020202020204" pitchFamily="34" charset="0"/>
              </a:rPr>
              <a:t>    Value: ”index.html </a:t>
            </a:r>
            <a:r>
              <a:rPr lang="en-US" altLang="zh-CN" b="1" dirty="0">
                <a:solidFill>
                  <a:schemeClr val="hlink"/>
                </a:solidFill>
                <a:latin typeface="Arial" panose="020B0604020202020204" pitchFamily="34" charset="0"/>
              </a:rPr>
              <a:t>0.5</a:t>
            </a:r>
            <a:r>
              <a:rPr lang="en-US" altLang="zh-CN" dirty="0">
                <a:latin typeface="Arial" panose="020B0604020202020204" pitchFamily="34" charset="0"/>
              </a:rPr>
              <a:t> </a:t>
            </a:r>
            <a:r>
              <a:rPr lang="en-US" altLang="zh-CN" b="1" dirty="0">
                <a:solidFill>
                  <a:srgbClr val="FF0000"/>
                </a:solidFill>
                <a:latin typeface="Arial" panose="020B0604020202020204" pitchFamily="34" charset="0"/>
              </a:rPr>
              <a:t>23</a:t>
            </a:r>
            <a:r>
              <a:rPr lang="en-US" altLang="zh-CN" dirty="0">
                <a:latin typeface="Arial" panose="020B0604020202020204" pitchFamily="34" charset="0"/>
              </a:rPr>
              <a:t>”,</a:t>
            </a:r>
          </a:p>
          <a:p>
            <a:pPr>
              <a:spcBef>
                <a:spcPts val="600"/>
              </a:spcBef>
            </a:pPr>
            <a:r>
              <a:rPr lang="en-US" altLang="zh-CN" dirty="0">
                <a:latin typeface="Arial" panose="020B0604020202020204" pitchFamily="34" charset="0"/>
              </a:rPr>
              <a:t>	”2.html </a:t>
            </a:r>
            <a:r>
              <a:rPr lang="en-US" altLang="zh-CN" b="1" dirty="0">
                <a:solidFill>
                  <a:schemeClr val="hlink"/>
                </a:solidFill>
                <a:latin typeface="Arial" panose="020B0604020202020204" pitchFamily="34" charset="0"/>
              </a:rPr>
              <a:t>2.4</a:t>
            </a:r>
            <a:r>
              <a:rPr lang="en-US" altLang="zh-CN" dirty="0">
                <a:latin typeface="Arial" panose="020B0604020202020204" pitchFamily="34" charset="0"/>
              </a:rPr>
              <a:t> </a:t>
            </a:r>
            <a:r>
              <a:rPr lang="en-US" altLang="zh-CN" b="1" dirty="0">
                <a:solidFill>
                  <a:srgbClr val="FF0000"/>
                </a:solidFill>
                <a:latin typeface="Arial" panose="020B0604020202020204" pitchFamily="34" charset="0"/>
              </a:rPr>
              <a:t>2</a:t>
            </a:r>
            <a:r>
              <a:rPr lang="en-US" altLang="zh-CN" dirty="0">
                <a:latin typeface="Arial" panose="020B0604020202020204" pitchFamily="34" charset="0"/>
              </a:rPr>
              <a:t>”,……</a:t>
            </a:r>
          </a:p>
          <a:p>
            <a:pPr>
              <a:spcBef>
                <a:spcPts val="600"/>
              </a:spcBef>
            </a:pPr>
            <a:r>
              <a:rPr lang="en-US" altLang="zh-CN" dirty="0">
                <a:latin typeface="Arial" panose="020B0604020202020204" pitchFamily="34" charset="0"/>
              </a:rPr>
              <a:t>    key: “2.html”</a:t>
            </a:r>
          </a:p>
          <a:p>
            <a:pPr>
              <a:spcBef>
                <a:spcPts val="600"/>
              </a:spcBef>
            </a:pPr>
            <a:r>
              <a:rPr lang="en-US" altLang="zh-CN" dirty="0">
                <a:latin typeface="Arial" panose="020B0604020202020204" pitchFamily="34" charset="0"/>
              </a:rPr>
              <a:t>    value: “index.html </a:t>
            </a:r>
            <a:r>
              <a:rPr lang="en-US" altLang="zh-CN" b="1" dirty="0">
                <a:solidFill>
                  <a:schemeClr val="hlink"/>
                </a:solidFill>
                <a:latin typeface="Arial" panose="020B0604020202020204" pitchFamily="34" charset="0"/>
              </a:rPr>
              <a:t>0.5</a:t>
            </a:r>
            <a:r>
              <a:rPr lang="en-US" altLang="zh-CN" dirty="0">
                <a:latin typeface="Arial" panose="020B0604020202020204" pitchFamily="34" charset="0"/>
              </a:rPr>
              <a:t> </a:t>
            </a:r>
            <a:r>
              <a:rPr lang="en-US" altLang="zh-CN" b="1" dirty="0">
                <a:solidFill>
                  <a:srgbClr val="FF0000"/>
                </a:solidFill>
                <a:latin typeface="Arial" panose="020B0604020202020204" pitchFamily="34" charset="0"/>
              </a:rPr>
              <a:t>23</a:t>
            </a:r>
            <a:r>
              <a:rPr lang="en-US" altLang="zh-CN" dirty="0">
                <a:latin typeface="Arial" panose="020B0604020202020204" pitchFamily="34" charset="0"/>
              </a:rPr>
              <a:t>”,</a:t>
            </a:r>
          </a:p>
          <a:p>
            <a:pPr>
              <a:spcBef>
                <a:spcPts val="600"/>
              </a:spcBef>
            </a:pPr>
            <a:r>
              <a:rPr lang="en-US" altLang="zh-CN" dirty="0">
                <a:latin typeface="Arial" panose="020B0604020202020204" pitchFamily="34" charset="0"/>
              </a:rPr>
              <a:t>             “1.html </a:t>
            </a:r>
            <a:r>
              <a:rPr lang="en-US" altLang="zh-CN" b="1" dirty="0">
                <a:solidFill>
                  <a:schemeClr val="hlink"/>
                </a:solidFill>
                <a:latin typeface="Arial" panose="020B0604020202020204" pitchFamily="34" charset="0"/>
              </a:rPr>
              <a:t>1.3</a:t>
            </a:r>
            <a:r>
              <a:rPr lang="en-US" altLang="zh-CN" dirty="0">
                <a:latin typeface="Arial" panose="020B0604020202020204" pitchFamily="34" charset="0"/>
              </a:rPr>
              <a:t>  </a:t>
            </a:r>
            <a:r>
              <a:rPr lang="en-US" altLang="zh-CN" b="1" dirty="0">
                <a:solidFill>
                  <a:srgbClr val="FF0000"/>
                </a:solidFill>
                <a:latin typeface="Arial" panose="020B0604020202020204" pitchFamily="34" charset="0"/>
              </a:rPr>
              <a:t>3</a:t>
            </a:r>
            <a:r>
              <a:rPr lang="en-US" altLang="zh-CN" dirty="0">
                <a:latin typeface="Arial" panose="020B0604020202020204" pitchFamily="34" charset="0"/>
              </a:rPr>
              <a:t>”,……</a:t>
            </a:r>
          </a:p>
          <a:p>
            <a:pPr>
              <a:spcBef>
                <a:spcPts val="600"/>
              </a:spcBef>
            </a:pPr>
            <a:r>
              <a:rPr lang="en-US" altLang="zh-CN" sz="2400" dirty="0">
                <a:latin typeface="Arial" panose="020B0604020202020204" pitchFamily="34" charset="0"/>
              </a:rPr>
              <a:t>-output:   </a:t>
            </a:r>
          </a:p>
          <a:p>
            <a:pPr>
              <a:spcBef>
                <a:spcPts val="600"/>
              </a:spcBef>
            </a:pPr>
            <a:r>
              <a:rPr lang="en-US" altLang="zh-CN" dirty="0">
                <a:latin typeface="Arial" panose="020B0604020202020204" pitchFamily="34" charset="0"/>
              </a:rPr>
              <a:t>  key:”1.html”</a:t>
            </a:r>
          </a:p>
          <a:p>
            <a:pPr>
              <a:spcBef>
                <a:spcPts val="600"/>
              </a:spcBef>
            </a:pPr>
            <a:r>
              <a:rPr lang="en-US" altLang="zh-CN" dirty="0">
                <a:latin typeface="Arial" panose="020B0604020202020204" pitchFamily="34" charset="0"/>
              </a:rPr>
              <a:t>  value:“&lt;new PR&gt; </a:t>
            </a:r>
          </a:p>
          <a:p>
            <a:pPr>
              <a:spcBef>
                <a:spcPts val="600"/>
              </a:spcBef>
            </a:pPr>
            <a:r>
              <a:rPr lang="en-US" altLang="zh-CN" sz="2400" dirty="0">
                <a:latin typeface="Arial" panose="020B0604020202020204" pitchFamily="34" charset="0"/>
              </a:rPr>
              <a:t>      </a:t>
            </a:r>
            <a:r>
              <a:rPr lang="en-US" altLang="zh-CN" sz="2000" dirty="0">
                <a:latin typeface="Arial" panose="020B0604020202020204" pitchFamily="34" charset="0"/>
              </a:rPr>
              <a:t>index.html, 2.html”</a:t>
            </a:r>
            <a:endParaRPr lang="en-US" altLang="zh-CN" sz="2400" dirty="0">
              <a:latin typeface="Arial" panose="020B0604020202020204" pitchFamily="34" charset="0"/>
            </a:endParaRPr>
          </a:p>
        </p:txBody>
      </p:sp>
      <p:sp>
        <p:nvSpPr>
          <p:cNvPr id="6" name="Line 5">
            <a:extLst>
              <a:ext uri="{FF2B5EF4-FFF2-40B4-BE49-F238E27FC236}">
                <a16:creationId xmlns:a16="http://schemas.microsoft.com/office/drawing/2014/main" id="{CD5C7855-98E7-490E-AD7C-50483C0125BB}"/>
              </a:ext>
            </a:extLst>
          </p:cNvPr>
          <p:cNvSpPr>
            <a:spLocks noChangeShapeType="1"/>
          </p:cNvSpPr>
          <p:nvPr/>
        </p:nvSpPr>
        <p:spPr bwMode="auto">
          <a:xfrm>
            <a:off x="6096000" y="2737913"/>
            <a:ext cx="2349961" cy="3667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Text Box 6">
            <a:extLst>
              <a:ext uri="{FF2B5EF4-FFF2-40B4-BE49-F238E27FC236}">
                <a16:creationId xmlns:a16="http://schemas.microsoft.com/office/drawing/2014/main" id="{9B1EDF66-CD53-4DE0-8306-AD0BE63AA5FD}"/>
              </a:ext>
            </a:extLst>
          </p:cNvPr>
          <p:cNvSpPr txBox="1">
            <a:spLocks noChangeArrowheads="1"/>
          </p:cNvSpPr>
          <p:nvPr/>
        </p:nvSpPr>
        <p:spPr bwMode="auto">
          <a:xfrm>
            <a:off x="4544760" y="2550612"/>
            <a:ext cx="17287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000099"/>
                </a:solidFill>
                <a:latin typeface="Arial" panose="020B0604020202020204" pitchFamily="34" charset="0"/>
              </a:rPr>
              <a:t>&lt;</a:t>
            </a:r>
            <a:r>
              <a:rPr lang="en-US" altLang="zh-CN" b="1" dirty="0">
                <a:solidFill>
                  <a:schemeClr val="hlink"/>
                </a:solidFill>
                <a:latin typeface="Arial" panose="020B0604020202020204" pitchFamily="34" charset="0"/>
              </a:rPr>
              <a:t>PageRank</a:t>
            </a:r>
            <a:r>
              <a:rPr lang="en-US" altLang="zh-CN" b="1" dirty="0">
                <a:solidFill>
                  <a:srgbClr val="000099"/>
                </a:solidFill>
                <a:latin typeface="Arial" panose="020B0604020202020204" pitchFamily="34" charset="0"/>
              </a:rPr>
              <a:t>&gt;</a:t>
            </a:r>
          </a:p>
        </p:txBody>
      </p:sp>
      <p:sp>
        <p:nvSpPr>
          <p:cNvPr id="8" name="Line 7">
            <a:extLst>
              <a:ext uri="{FF2B5EF4-FFF2-40B4-BE49-F238E27FC236}">
                <a16:creationId xmlns:a16="http://schemas.microsoft.com/office/drawing/2014/main" id="{8307FAC7-2086-4390-B617-98D52FD57A72}"/>
              </a:ext>
            </a:extLst>
          </p:cNvPr>
          <p:cNvSpPr>
            <a:spLocks noChangeShapeType="1"/>
          </p:cNvSpPr>
          <p:nvPr/>
        </p:nvSpPr>
        <p:spPr bwMode="auto">
          <a:xfrm>
            <a:off x="6096001" y="1860552"/>
            <a:ext cx="2895600" cy="123316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Text Box 8">
            <a:extLst>
              <a:ext uri="{FF2B5EF4-FFF2-40B4-BE49-F238E27FC236}">
                <a16:creationId xmlns:a16="http://schemas.microsoft.com/office/drawing/2014/main" id="{409ED4F4-D70C-46FC-BC89-42814AB73B22}"/>
              </a:ext>
            </a:extLst>
          </p:cNvPr>
          <p:cNvSpPr txBox="1">
            <a:spLocks noChangeArrowheads="1"/>
          </p:cNvSpPr>
          <p:nvPr/>
        </p:nvSpPr>
        <p:spPr bwMode="auto">
          <a:xfrm>
            <a:off x="3617278" y="1731858"/>
            <a:ext cx="2663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FF0000"/>
                </a:solidFill>
                <a:latin typeface="Arial" panose="020B0604020202020204" pitchFamily="34" charset="0"/>
              </a:rPr>
              <a:t>&lt;number of </a:t>
            </a:r>
            <a:r>
              <a:rPr lang="en-US" altLang="zh-CN" b="1" dirty="0" err="1">
                <a:solidFill>
                  <a:srgbClr val="FF0000"/>
                </a:solidFill>
                <a:latin typeface="Arial" panose="020B0604020202020204" pitchFamily="34" charset="0"/>
              </a:rPr>
              <a:t>outlinks</a:t>
            </a:r>
            <a:r>
              <a:rPr lang="en-US" altLang="zh-CN" b="1" dirty="0">
                <a:solidFill>
                  <a:srgbClr val="FF0000"/>
                </a:solidFill>
                <a:latin typeface="Arial" panose="020B0604020202020204" pitchFamily="34" charset="0"/>
              </a:rPr>
              <a:t>&gt;</a:t>
            </a:r>
          </a:p>
        </p:txBody>
      </p:sp>
      <p:sp>
        <p:nvSpPr>
          <p:cNvPr id="10" name="Line 9">
            <a:extLst>
              <a:ext uri="{FF2B5EF4-FFF2-40B4-BE49-F238E27FC236}">
                <a16:creationId xmlns:a16="http://schemas.microsoft.com/office/drawing/2014/main" id="{7C5BBEBA-AEE1-4D70-B0F9-0385218DA6E9}"/>
              </a:ext>
            </a:extLst>
          </p:cNvPr>
          <p:cNvSpPr>
            <a:spLocks noChangeShapeType="1"/>
          </p:cNvSpPr>
          <p:nvPr/>
        </p:nvSpPr>
        <p:spPr bwMode="auto">
          <a:xfrm flipV="1">
            <a:off x="5757911" y="5876924"/>
            <a:ext cx="1728788" cy="28416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Text Box 10">
            <a:extLst>
              <a:ext uri="{FF2B5EF4-FFF2-40B4-BE49-F238E27FC236}">
                <a16:creationId xmlns:a16="http://schemas.microsoft.com/office/drawing/2014/main" id="{4CF67CE9-6767-4F27-9F9A-ED17D914779A}"/>
              </a:ext>
            </a:extLst>
          </p:cNvPr>
          <p:cNvSpPr txBox="1">
            <a:spLocks noChangeArrowheads="1"/>
          </p:cNvSpPr>
          <p:nvPr/>
        </p:nvSpPr>
        <p:spPr bwMode="auto">
          <a:xfrm>
            <a:off x="3970702" y="5808661"/>
            <a:ext cx="18716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chemeClr val="hlink"/>
                </a:solidFill>
                <a:latin typeface="Arial" panose="020B0604020202020204" pitchFamily="34" charset="0"/>
              </a:rPr>
              <a:t>    </a:t>
            </a:r>
            <a:r>
              <a:rPr lang="zh-CN" altLang="en-US" b="1" dirty="0">
                <a:solidFill>
                  <a:schemeClr val="hlink"/>
                </a:solidFill>
                <a:latin typeface="Arial" panose="020B0604020202020204" pitchFamily="34" charset="0"/>
              </a:rPr>
              <a:t>注意，这是</a:t>
            </a:r>
            <a:r>
              <a:rPr lang="en-US" altLang="zh-CN" b="1" dirty="0">
                <a:solidFill>
                  <a:schemeClr val="hlink"/>
                </a:solidFill>
                <a:latin typeface="Arial" panose="020B0604020202020204" pitchFamily="34" charset="0"/>
              </a:rPr>
              <a:t>1.html</a:t>
            </a:r>
            <a:r>
              <a:rPr lang="zh-CN" altLang="en-US" b="1" dirty="0">
                <a:solidFill>
                  <a:schemeClr val="hlink"/>
                </a:solidFill>
                <a:latin typeface="Arial" panose="020B0604020202020204" pitchFamily="34" charset="0"/>
              </a:rPr>
              <a:t>的新</a:t>
            </a:r>
            <a:r>
              <a:rPr lang="en-US" altLang="zh-CN" b="1" dirty="0">
                <a:solidFill>
                  <a:schemeClr val="hlink"/>
                </a:solidFill>
                <a:latin typeface="Arial" panose="020B0604020202020204" pitchFamily="34" charset="0"/>
              </a:rPr>
              <a:t>PR</a:t>
            </a:r>
            <a:r>
              <a:rPr lang="zh-CN" altLang="en-US" b="1" dirty="0">
                <a:solidFill>
                  <a:schemeClr val="hlink"/>
                </a:solidFill>
                <a:latin typeface="Arial" panose="020B0604020202020204" pitchFamily="34" charset="0"/>
              </a:rPr>
              <a:t>值</a:t>
            </a:r>
          </a:p>
        </p:txBody>
      </p:sp>
      <p:sp>
        <p:nvSpPr>
          <p:cNvPr id="12" name="灯片编号占位符 11">
            <a:extLst>
              <a:ext uri="{FF2B5EF4-FFF2-40B4-BE49-F238E27FC236}">
                <a16:creationId xmlns:a16="http://schemas.microsoft.com/office/drawing/2014/main" id="{D4AD9A82-1860-6040-9CD2-E23AFEF100D0}"/>
              </a:ext>
            </a:extLst>
          </p:cNvPr>
          <p:cNvSpPr>
            <a:spLocks noGrp="1"/>
          </p:cNvSpPr>
          <p:nvPr>
            <p:ph type="sldNum" sz="quarter" idx="12"/>
          </p:nvPr>
        </p:nvSpPr>
        <p:spPr/>
        <p:txBody>
          <a:bodyPr/>
          <a:lstStyle/>
          <a:p>
            <a:fld id="{B13F0FA4-29F4-4B1D-A16B-0D7169EBD889}" type="slidenum">
              <a:rPr lang="en-US" smtClean="0"/>
              <a:t>70</a:t>
            </a:fld>
            <a:endParaRPr lang="en-US"/>
          </a:p>
        </p:txBody>
      </p:sp>
    </p:spTree>
    <p:extLst>
      <p:ext uri="{BB962C8B-B14F-4D97-AF65-F5344CB8AC3E}">
        <p14:creationId xmlns:p14="http://schemas.microsoft.com/office/powerpoint/2010/main" val="36263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7BA7-275B-4292-8C16-D6334980BF07}"/>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809E0199-E941-4207-938E-070A3256D81A}"/>
              </a:ext>
            </a:extLst>
          </p:cNvPr>
          <p:cNvSpPr>
            <a:spLocks noGrp="1"/>
          </p:cNvSpPr>
          <p:nvPr>
            <p:ph idx="1"/>
          </p:nvPr>
        </p:nvSpPr>
        <p:spPr>
          <a:xfrm>
            <a:off x="680483" y="1160757"/>
            <a:ext cx="10930269" cy="1247164"/>
          </a:xfrm>
        </p:spPr>
        <p:txBody>
          <a:bodyPr/>
          <a:lstStyle/>
          <a:p>
            <a:r>
              <a:rPr lang="zh-CN" altLang="en-US" dirty="0"/>
              <a:t>第二阶段：</a:t>
            </a:r>
            <a:r>
              <a:rPr lang="en-US" altLang="zh-CN" dirty="0" err="1"/>
              <a:t>PageRankIter</a:t>
            </a:r>
            <a:r>
              <a:rPr lang="zh-CN" altLang="en-US" dirty="0"/>
              <a:t>迭代计算</a:t>
            </a:r>
            <a:r>
              <a:rPr lang="en-US" altLang="zh-CN" dirty="0"/>
              <a:t>PageRank</a:t>
            </a:r>
            <a:r>
              <a:rPr lang="zh-CN" altLang="en-US" dirty="0"/>
              <a:t>值</a:t>
            </a:r>
          </a:p>
          <a:p>
            <a:pPr marL="457200" lvl="1" indent="0">
              <a:buNone/>
            </a:pPr>
            <a:endParaRPr lang="en-US" dirty="0"/>
          </a:p>
        </p:txBody>
      </p:sp>
      <p:sp>
        <p:nvSpPr>
          <p:cNvPr id="4" name="Rectangle 3">
            <a:extLst>
              <a:ext uri="{FF2B5EF4-FFF2-40B4-BE49-F238E27FC236}">
                <a16:creationId xmlns:a16="http://schemas.microsoft.com/office/drawing/2014/main" id="{88739178-2BC1-4B69-B7BA-3FAFD97BBB96}"/>
              </a:ext>
            </a:extLst>
          </p:cNvPr>
          <p:cNvSpPr txBox="1">
            <a:spLocks noChangeArrowheads="1"/>
          </p:cNvSpPr>
          <p:nvPr/>
        </p:nvSpPr>
        <p:spPr>
          <a:xfrm>
            <a:off x="880730" y="1844040"/>
            <a:ext cx="10930269" cy="489807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anose="05000000000000000000" pitchFamily="2" charset="2"/>
              <a:buNone/>
            </a:pPr>
            <a:r>
              <a:rPr lang="zh-CN" altLang="en-US" sz="2400" b="0" dirty="0">
                <a:latin typeface="Arial" panose="020B0604020202020204" pitchFamily="34" charset="0"/>
              </a:rPr>
              <a:t>说明：</a:t>
            </a:r>
          </a:p>
          <a:p>
            <a:pPr>
              <a:lnSpc>
                <a:spcPct val="120000"/>
              </a:lnSpc>
              <a:buFont typeface="Wingdings" panose="05000000000000000000" pitchFamily="2" charset="2"/>
              <a:buNone/>
            </a:pPr>
            <a:r>
              <a:rPr lang="zh-CN" altLang="en-US" sz="2400" b="0" dirty="0">
                <a:latin typeface="Arial" panose="020B0604020202020204" pitchFamily="34" charset="0"/>
              </a:rPr>
              <a:t>		</a:t>
            </a:r>
            <a:r>
              <a:rPr lang="en-US" altLang="zh-CN" sz="2400" b="0" dirty="0">
                <a:latin typeface="Arial" panose="020B0604020202020204" pitchFamily="34" charset="0"/>
              </a:rPr>
              <a:t>Step2</a:t>
            </a:r>
            <a:r>
              <a:rPr lang="zh-CN" altLang="en-US" sz="2400" b="0" dirty="0">
                <a:latin typeface="Arial" panose="020B0604020202020204" pitchFamily="34" charset="0"/>
              </a:rPr>
              <a:t>是一个迭代过程，每次将磁盘上的文件读入，</a:t>
            </a:r>
            <a:r>
              <a:rPr lang="en-US" altLang="zh-CN" sz="2400" b="0" dirty="0">
                <a:latin typeface="Arial" panose="020B0604020202020204" pitchFamily="34" charset="0"/>
              </a:rPr>
              <a:t>key</a:t>
            </a:r>
            <a:r>
              <a:rPr lang="zh-CN" altLang="en-US" sz="2400" b="0" dirty="0">
                <a:latin typeface="Arial" panose="020B0604020202020204" pitchFamily="34" charset="0"/>
              </a:rPr>
              <a:t>为每一个网页链接，</a:t>
            </a:r>
            <a:r>
              <a:rPr lang="en-US" altLang="zh-CN" sz="2400" b="0" dirty="0">
                <a:latin typeface="Arial" panose="020B0604020202020204" pitchFamily="34" charset="0"/>
              </a:rPr>
              <a:t>value</a:t>
            </a:r>
            <a:r>
              <a:rPr lang="zh-CN" altLang="en-US" sz="2400" b="0" dirty="0">
                <a:latin typeface="Arial" panose="020B0604020202020204" pitchFamily="34" charset="0"/>
              </a:rPr>
              <a:t>的第一项为当前网页的</a:t>
            </a:r>
            <a:r>
              <a:rPr lang="en-US" altLang="zh-CN" sz="2400" b="0" dirty="0" err="1">
                <a:latin typeface="Arial" panose="020B0604020202020204" pitchFamily="34" charset="0"/>
              </a:rPr>
              <a:t>PangRank</a:t>
            </a:r>
            <a:r>
              <a:rPr lang="zh-CN" altLang="en-US" sz="2400" b="0" dirty="0">
                <a:latin typeface="Arial" panose="020B0604020202020204" pitchFamily="34" charset="0"/>
              </a:rPr>
              <a:t>值，后面接该网页中的对外链接。</a:t>
            </a:r>
            <a:r>
              <a:rPr lang="en-US" altLang="zh-CN" sz="2400" b="0" dirty="0">
                <a:latin typeface="Arial" panose="020B0604020202020204" pitchFamily="34" charset="0"/>
              </a:rPr>
              <a:t>Map</a:t>
            </a:r>
            <a:r>
              <a:rPr lang="zh-CN" altLang="en-US" sz="2400" b="0" dirty="0">
                <a:latin typeface="Arial" panose="020B0604020202020204" pitchFamily="34" charset="0"/>
              </a:rPr>
              <a:t>函数将输入的每一对</a:t>
            </a:r>
            <a:r>
              <a:rPr lang="en-US" altLang="zh-CN" sz="2400" b="0" dirty="0">
                <a:latin typeface="Arial" panose="020B0604020202020204" pitchFamily="34" charset="0"/>
              </a:rPr>
              <a:t>(</a:t>
            </a:r>
            <a:r>
              <a:rPr lang="en-US" altLang="zh-CN" sz="2400" b="0" dirty="0" err="1">
                <a:latin typeface="Arial" panose="020B0604020202020204" pitchFamily="34" charset="0"/>
              </a:rPr>
              <a:t>key,value</a:t>
            </a:r>
            <a:r>
              <a:rPr lang="en-US" altLang="zh-CN" sz="2400" b="0" dirty="0">
                <a:latin typeface="Arial" panose="020B0604020202020204" pitchFamily="34" charset="0"/>
              </a:rPr>
              <a:t>)“</a:t>
            </a:r>
            <a:r>
              <a:rPr lang="zh-CN" altLang="en-US" sz="2400" b="0" dirty="0">
                <a:latin typeface="Arial" panose="020B0604020202020204" pitchFamily="34" charset="0"/>
              </a:rPr>
              <a:t>反转”成多对</a:t>
            </a:r>
            <a:r>
              <a:rPr lang="en-US" altLang="zh-CN" sz="2400" b="0" dirty="0">
                <a:latin typeface="Arial" panose="020B0604020202020204" pitchFamily="34" charset="0"/>
              </a:rPr>
              <a:t>(</a:t>
            </a:r>
            <a:r>
              <a:rPr lang="en-US" altLang="zh-CN" sz="2400" b="0" dirty="0" err="1">
                <a:latin typeface="Arial" panose="020B0604020202020204" pitchFamily="34" charset="0"/>
              </a:rPr>
              <a:t>value,key</a:t>
            </a:r>
            <a:r>
              <a:rPr lang="en-US" altLang="zh-CN" sz="2400" b="0" dirty="0">
                <a:latin typeface="Arial" panose="020B0604020202020204" pitchFamily="34" charset="0"/>
              </a:rPr>
              <a:t>)</a:t>
            </a:r>
            <a:r>
              <a:rPr lang="zh-CN" altLang="en-US" sz="2400" b="0" dirty="0">
                <a:latin typeface="Arial" panose="020B0604020202020204" pitchFamily="34" charset="0"/>
              </a:rPr>
              <a:t>输出，也就是说，</a:t>
            </a:r>
            <a:r>
              <a:rPr lang="zh-CN" altLang="en-US" sz="2400" b="0" dirty="0">
                <a:solidFill>
                  <a:srgbClr val="FF0000"/>
                </a:solidFill>
                <a:latin typeface="Arial" panose="020B0604020202020204" pitchFamily="34" charset="0"/>
              </a:rPr>
              <a:t>每个输出的</a:t>
            </a:r>
            <a:r>
              <a:rPr lang="en-US" altLang="zh-CN" sz="2400" b="0" dirty="0">
                <a:solidFill>
                  <a:srgbClr val="FF0000"/>
                </a:solidFill>
                <a:latin typeface="Arial" panose="020B0604020202020204" pitchFamily="34" charset="0"/>
              </a:rPr>
              <a:t>key</a:t>
            </a:r>
            <a:r>
              <a:rPr lang="zh-CN" altLang="en-US" sz="2400" b="0" dirty="0">
                <a:solidFill>
                  <a:srgbClr val="FF0000"/>
                </a:solidFill>
                <a:latin typeface="Arial" panose="020B0604020202020204" pitchFamily="34" charset="0"/>
              </a:rPr>
              <a:t>为输入</a:t>
            </a:r>
            <a:r>
              <a:rPr lang="en-US" altLang="zh-CN" sz="2400" b="0" dirty="0">
                <a:solidFill>
                  <a:srgbClr val="FF0000"/>
                </a:solidFill>
                <a:latin typeface="Arial" panose="020B0604020202020204" pitchFamily="34" charset="0"/>
              </a:rPr>
              <a:t>value</a:t>
            </a:r>
            <a:r>
              <a:rPr lang="zh-CN" altLang="en-US" sz="2400" b="0" dirty="0">
                <a:solidFill>
                  <a:srgbClr val="FF0000"/>
                </a:solidFill>
                <a:latin typeface="Arial" panose="020B0604020202020204" pitchFamily="34" charset="0"/>
              </a:rPr>
              <a:t>中的每一个链接，而输出</a:t>
            </a:r>
            <a:r>
              <a:rPr lang="en-US" altLang="zh-CN" sz="2400" b="0" dirty="0">
                <a:solidFill>
                  <a:srgbClr val="FF0000"/>
                </a:solidFill>
                <a:latin typeface="Arial" panose="020B0604020202020204" pitchFamily="34" charset="0"/>
              </a:rPr>
              <a:t>value</a:t>
            </a:r>
            <a:r>
              <a:rPr lang="zh-CN" altLang="en-US" sz="2400" b="0" dirty="0">
                <a:solidFill>
                  <a:srgbClr val="FF0000"/>
                </a:solidFill>
                <a:latin typeface="Arial" panose="020B0604020202020204" pitchFamily="34" charset="0"/>
              </a:rPr>
              <a:t>为输入</a:t>
            </a:r>
            <a:r>
              <a:rPr lang="en-US" altLang="zh-CN" sz="2400" b="0" dirty="0">
                <a:solidFill>
                  <a:srgbClr val="FF0000"/>
                </a:solidFill>
                <a:latin typeface="Arial" panose="020B0604020202020204" pitchFamily="34" charset="0"/>
              </a:rPr>
              <a:t>key</a:t>
            </a:r>
            <a:r>
              <a:rPr lang="zh-CN" altLang="en-US" sz="2400" b="0" dirty="0">
                <a:solidFill>
                  <a:srgbClr val="FF0000"/>
                </a:solidFill>
                <a:latin typeface="Arial" panose="020B0604020202020204" pitchFamily="34" charset="0"/>
              </a:rPr>
              <a:t>的链接</a:t>
            </a:r>
            <a:r>
              <a:rPr lang="en-US" altLang="zh-CN" sz="2400" b="0" dirty="0">
                <a:solidFill>
                  <a:srgbClr val="FF0000"/>
                </a:solidFill>
                <a:latin typeface="Arial" panose="020B0604020202020204" pitchFamily="34" charset="0"/>
              </a:rPr>
              <a:t>+</a:t>
            </a:r>
            <a:r>
              <a:rPr lang="zh-CN" altLang="en-US" sz="2400" b="0" dirty="0">
                <a:solidFill>
                  <a:srgbClr val="FF0000"/>
                </a:solidFill>
                <a:latin typeface="Arial" panose="020B0604020202020204" pitchFamily="34" charset="0"/>
              </a:rPr>
              <a:t>输入</a:t>
            </a:r>
            <a:r>
              <a:rPr lang="en-US" altLang="zh-CN" sz="2400" b="0" dirty="0">
                <a:solidFill>
                  <a:srgbClr val="FF0000"/>
                </a:solidFill>
                <a:latin typeface="Arial" panose="020B0604020202020204" pitchFamily="34" charset="0"/>
              </a:rPr>
              <a:t>key</a:t>
            </a:r>
            <a:r>
              <a:rPr lang="zh-CN" altLang="en-US" sz="2400" b="0" dirty="0">
                <a:solidFill>
                  <a:srgbClr val="FF0000"/>
                </a:solidFill>
                <a:latin typeface="Arial" panose="020B0604020202020204" pitchFamily="34" charset="0"/>
              </a:rPr>
              <a:t>的</a:t>
            </a:r>
            <a:r>
              <a:rPr lang="en-US" altLang="zh-CN" sz="2400" b="0" dirty="0">
                <a:solidFill>
                  <a:srgbClr val="FF0000"/>
                </a:solidFill>
                <a:latin typeface="Arial" panose="020B0604020202020204" pitchFamily="34" charset="0"/>
              </a:rPr>
              <a:t>PR</a:t>
            </a:r>
            <a:r>
              <a:rPr lang="zh-CN" altLang="en-US" sz="2400" b="0" dirty="0">
                <a:solidFill>
                  <a:srgbClr val="FF0000"/>
                </a:solidFill>
                <a:latin typeface="Arial" panose="020B0604020202020204" pitchFamily="34" charset="0"/>
              </a:rPr>
              <a:t>值</a:t>
            </a:r>
            <a:r>
              <a:rPr lang="en-US" altLang="zh-CN" sz="2400" b="0" dirty="0">
                <a:solidFill>
                  <a:srgbClr val="FF0000"/>
                </a:solidFill>
                <a:latin typeface="Arial" panose="020B0604020202020204" pitchFamily="34" charset="0"/>
              </a:rPr>
              <a:t>+</a:t>
            </a:r>
            <a:r>
              <a:rPr lang="zh-CN" altLang="en-US" sz="2400" b="0" dirty="0">
                <a:solidFill>
                  <a:srgbClr val="FF0000"/>
                </a:solidFill>
                <a:latin typeface="Arial" panose="020B0604020202020204" pitchFamily="34" charset="0"/>
              </a:rPr>
              <a:t>输入</a:t>
            </a:r>
            <a:r>
              <a:rPr lang="en-US" altLang="zh-CN" sz="2400" b="0" dirty="0">
                <a:solidFill>
                  <a:srgbClr val="FF0000"/>
                </a:solidFill>
                <a:latin typeface="Arial" panose="020B0604020202020204" pitchFamily="34" charset="0"/>
              </a:rPr>
              <a:t>key</a:t>
            </a:r>
            <a:r>
              <a:rPr lang="zh-CN" altLang="en-US" sz="2400" b="0" dirty="0">
                <a:solidFill>
                  <a:srgbClr val="FF0000"/>
                </a:solidFill>
                <a:latin typeface="Arial" panose="020B0604020202020204" pitchFamily="34" charset="0"/>
              </a:rPr>
              <a:t>的对外链接数。</a:t>
            </a:r>
          </a:p>
          <a:p>
            <a:pPr>
              <a:lnSpc>
                <a:spcPct val="120000"/>
              </a:lnSpc>
              <a:buFont typeface="Wingdings" panose="05000000000000000000" pitchFamily="2" charset="2"/>
              <a:buNone/>
            </a:pPr>
            <a:r>
              <a:rPr lang="zh-CN" altLang="en-US" sz="2400" b="0" dirty="0">
                <a:latin typeface="Arial" panose="020B0604020202020204" pitchFamily="34" charset="0"/>
              </a:rPr>
              <a:t>		在</a:t>
            </a:r>
            <a:r>
              <a:rPr lang="en-US" altLang="zh-CN" sz="2400" b="0" dirty="0">
                <a:latin typeface="Arial" panose="020B0604020202020204" pitchFamily="34" charset="0"/>
              </a:rPr>
              <a:t>reduce</a:t>
            </a:r>
            <a:r>
              <a:rPr lang="zh-CN" altLang="en-US" sz="2400" b="0" dirty="0">
                <a:latin typeface="Arial" panose="020B0604020202020204" pitchFamily="34" charset="0"/>
              </a:rPr>
              <a:t>函数中，就可以根据输入的</a:t>
            </a:r>
            <a:r>
              <a:rPr lang="en-US" altLang="zh-CN" sz="2400" b="0" dirty="0">
                <a:latin typeface="Arial" panose="020B0604020202020204" pitchFamily="34" charset="0"/>
              </a:rPr>
              <a:t>value</a:t>
            </a:r>
            <a:r>
              <a:rPr lang="zh-CN" altLang="en-US" sz="2400" b="0" dirty="0">
                <a:latin typeface="Arial" panose="020B0604020202020204" pitchFamily="34" charset="0"/>
              </a:rPr>
              <a:t>中的参数来计算每一个</a:t>
            </a:r>
            <a:r>
              <a:rPr lang="en-US" altLang="zh-CN" sz="2400" b="0" dirty="0">
                <a:latin typeface="Arial" panose="020B0604020202020204" pitchFamily="34" charset="0"/>
              </a:rPr>
              <a:t>key</a:t>
            </a:r>
            <a:r>
              <a:rPr lang="zh-CN" altLang="en-US" sz="2400" b="0" dirty="0">
                <a:latin typeface="Arial" panose="020B0604020202020204" pitchFamily="34" charset="0"/>
              </a:rPr>
              <a:t>新的</a:t>
            </a:r>
            <a:r>
              <a:rPr lang="en-US" altLang="zh-CN" sz="2400" b="0" dirty="0">
                <a:latin typeface="Arial" panose="020B0604020202020204" pitchFamily="34" charset="0"/>
              </a:rPr>
              <a:t>PageRank</a:t>
            </a:r>
            <a:r>
              <a:rPr lang="zh-CN" altLang="en-US" sz="2400" b="0" dirty="0">
                <a:latin typeface="Arial" panose="020B0604020202020204" pitchFamily="34" charset="0"/>
              </a:rPr>
              <a:t>值，并按</a:t>
            </a:r>
            <a:r>
              <a:rPr lang="en-US" altLang="zh-CN" sz="2400" b="0" dirty="0">
                <a:latin typeface="Arial" panose="020B0604020202020204" pitchFamily="34" charset="0"/>
              </a:rPr>
              <a:t>Map</a:t>
            </a:r>
            <a:r>
              <a:rPr lang="zh-CN" altLang="en-US" sz="2400" b="0" dirty="0">
                <a:latin typeface="Arial" panose="020B0604020202020204" pitchFamily="34" charset="0"/>
              </a:rPr>
              <a:t>函数的格式输出到磁盘，以作为下一次迭代的输入。迭代多次后，</a:t>
            </a:r>
            <a:r>
              <a:rPr lang="en-US" altLang="zh-CN" sz="2400" b="0" dirty="0">
                <a:latin typeface="Arial" panose="020B0604020202020204" pitchFamily="34" charset="0"/>
              </a:rPr>
              <a:t>PageRank</a:t>
            </a:r>
            <a:r>
              <a:rPr lang="zh-CN" altLang="en-US" sz="2400" b="0" dirty="0">
                <a:latin typeface="Arial" panose="020B0604020202020204" pitchFamily="34" charset="0"/>
              </a:rPr>
              <a:t>值趋于稳定，就得出了较为精确的</a:t>
            </a:r>
            <a:r>
              <a:rPr lang="en-US" altLang="zh-CN" sz="2400" b="0" dirty="0">
                <a:latin typeface="Arial" panose="020B0604020202020204" pitchFamily="34" charset="0"/>
              </a:rPr>
              <a:t>PageRank</a:t>
            </a:r>
            <a:r>
              <a:rPr lang="zh-CN" altLang="en-US" sz="2400" b="0" dirty="0">
                <a:latin typeface="Arial" panose="020B0604020202020204" pitchFamily="34" charset="0"/>
              </a:rPr>
              <a:t>值。</a:t>
            </a:r>
          </a:p>
        </p:txBody>
      </p:sp>
      <p:sp>
        <p:nvSpPr>
          <p:cNvPr id="5" name="灯片编号占位符 4">
            <a:extLst>
              <a:ext uri="{FF2B5EF4-FFF2-40B4-BE49-F238E27FC236}">
                <a16:creationId xmlns:a16="http://schemas.microsoft.com/office/drawing/2014/main" id="{0F27D03B-FCCB-9A4F-B682-FB3F3B2F55AA}"/>
              </a:ext>
            </a:extLst>
          </p:cNvPr>
          <p:cNvSpPr>
            <a:spLocks noGrp="1"/>
          </p:cNvSpPr>
          <p:nvPr>
            <p:ph type="sldNum" sz="quarter" idx="12"/>
          </p:nvPr>
        </p:nvSpPr>
        <p:spPr/>
        <p:txBody>
          <a:bodyPr/>
          <a:lstStyle/>
          <a:p>
            <a:fld id="{B13F0FA4-29F4-4B1D-A16B-0D7169EBD889}" type="slidenum">
              <a:rPr lang="en-US" smtClean="0"/>
              <a:t>71</a:t>
            </a:fld>
            <a:endParaRPr lang="en-US"/>
          </a:p>
        </p:txBody>
      </p:sp>
    </p:spTree>
    <p:extLst>
      <p:ext uri="{BB962C8B-B14F-4D97-AF65-F5344CB8AC3E}">
        <p14:creationId xmlns:p14="http://schemas.microsoft.com/office/powerpoint/2010/main" val="9844761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42BEB-6395-4D03-84E8-D4E143B5E060}"/>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8ADA4044-E7DB-4C8F-BD5A-002F02ECCE6C}"/>
              </a:ext>
            </a:extLst>
          </p:cNvPr>
          <p:cNvSpPr>
            <a:spLocks noGrp="1"/>
          </p:cNvSpPr>
          <p:nvPr>
            <p:ph idx="1"/>
          </p:nvPr>
        </p:nvSpPr>
        <p:spPr/>
        <p:txBody>
          <a:bodyPr/>
          <a:lstStyle/>
          <a:p>
            <a:r>
              <a:rPr lang="zh-CN" altLang="en-US" dirty="0"/>
              <a:t>第三阶段：</a:t>
            </a:r>
            <a:r>
              <a:rPr lang="en-US" altLang="zh-CN" dirty="0" err="1"/>
              <a:t>RankViewer</a:t>
            </a:r>
            <a:r>
              <a:rPr lang="zh-CN" altLang="en-US" dirty="0"/>
              <a:t>根据</a:t>
            </a:r>
            <a:r>
              <a:rPr lang="en-US" altLang="zh-CN" dirty="0"/>
              <a:t>PR</a:t>
            </a:r>
            <a:r>
              <a:rPr lang="zh-CN" altLang="en-US" dirty="0"/>
              <a:t>值排序</a:t>
            </a:r>
            <a:endParaRPr lang="en-US" altLang="zh-CN" dirty="0"/>
          </a:p>
          <a:p>
            <a:endParaRPr lang="en-US" dirty="0"/>
          </a:p>
        </p:txBody>
      </p:sp>
      <p:sp>
        <p:nvSpPr>
          <p:cNvPr id="4" name="Rectangle 3">
            <a:extLst>
              <a:ext uri="{FF2B5EF4-FFF2-40B4-BE49-F238E27FC236}">
                <a16:creationId xmlns:a16="http://schemas.microsoft.com/office/drawing/2014/main" id="{FCE82C57-1C41-4401-A7E0-FEE0FC501944}"/>
              </a:ext>
            </a:extLst>
          </p:cNvPr>
          <p:cNvSpPr txBox="1">
            <a:spLocks noChangeArrowheads="1"/>
          </p:cNvSpPr>
          <p:nvPr/>
        </p:nvSpPr>
        <p:spPr>
          <a:xfrm>
            <a:off x="1508760" y="1889759"/>
            <a:ext cx="8229600" cy="41144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zh-CN" b="0" dirty="0">
                <a:latin typeface="Arial" panose="020B0604020202020204" pitchFamily="34" charset="0"/>
                <a:cs typeface="Arial" panose="020B0604020202020204" pitchFamily="34" charset="0"/>
              </a:rPr>
              <a:t>Map:</a:t>
            </a:r>
          </a:p>
          <a:p>
            <a:pPr>
              <a:buFont typeface="Wingdings" panose="05000000000000000000" pitchFamily="2" charset="2"/>
              <a:buNone/>
            </a:pPr>
            <a:r>
              <a:rPr lang="en-US" altLang="zh-CN" b="0" dirty="0">
                <a:latin typeface="Arial" panose="020B0604020202020204" pitchFamily="34" charset="0"/>
                <a:cs typeface="Arial" panose="020B0604020202020204" pitchFamily="34" charset="0"/>
              </a:rPr>
              <a:t>	-input:</a:t>
            </a:r>
          </a:p>
          <a:p>
            <a:pPr>
              <a:buFont typeface="Wingdings" panose="05000000000000000000" pitchFamily="2" charset="2"/>
              <a:buNone/>
            </a:pPr>
            <a:r>
              <a:rPr lang="en-US" altLang="zh-CN" b="0" dirty="0">
                <a:latin typeface="Arial" panose="020B0604020202020204" pitchFamily="34" charset="0"/>
                <a:cs typeface="Arial" panose="020B0604020202020204" pitchFamily="34" charset="0"/>
              </a:rPr>
              <a:t>      key: “index.html”</a:t>
            </a:r>
          </a:p>
          <a:p>
            <a:pPr>
              <a:buFont typeface="Wingdings" panose="05000000000000000000" pitchFamily="2" charset="2"/>
              <a:buNone/>
            </a:pPr>
            <a:r>
              <a:rPr lang="en-US" altLang="zh-CN" b="0" dirty="0">
                <a:latin typeface="Arial" panose="020B0604020202020204" pitchFamily="34" charset="0"/>
                <a:cs typeface="Arial" panose="020B0604020202020204" pitchFamily="34" charset="0"/>
              </a:rPr>
              <a:t>      value: “&lt;PR&gt; 1.html,2.html”</a:t>
            </a:r>
          </a:p>
          <a:p>
            <a:pPr>
              <a:buFont typeface="Wingdings" panose="05000000000000000000" pitchFamily="2" charset="2"/>
              <a:buNone/>
            </a:pPr>
            <a:r>
              <a:rPr lang="en-US" altLang="zh-CN" b="0" dirty="0">
                <a:latin typeface="Arial" panose="020B0604020202020204" pitchFamily="34" charset="0"/>
                <a:cs typeface="Arial" panose="020B0604020202020204" pitchFamily="34" charset="0"/>
              </a:rPr>
              <a:t>	-output:</a:t>
            </a:r>
          </a:p>
          <a:p>
            <a:pPr>
              <a:buFont typeface="Wingdings" panose="05000000000000000000" pitchFamily="2" charset="2"/>
              <a:buNone/>
            </a:pPr>
            <a:r>
              <a:rPr lang="en-US" altLang="zh-CN" b="0" dirty="0">
                <a:latin typeface="Arial" panose="020B0604020202020204" pitchFamily="34" charset="0"/>
                <a:cs typeface="Arial" panose="020B0604020202020204" pitchFamily="34" charset="0"/>
              </a:rPr>
              <a:t>	   key: “&lt;PR&gt;”</a:t>
            </a:r>
          </a:p>
          <a:p>
            <a:pPr>
              <a:buFont typeface="Wingdings" panose="05000000000000000000" pitchFamily="2" charset="2"/>
              <a:buNone/>
            </a:pPr>
            <a:r>
              <a:rPr lang="en-US" altLang="zh-CN" b="0" dirty="0">
                <a:latin typeface="Arial" panose="020B0604020202020204" pitchFamily="34" charset="0"/>
                <a:cs typeface="Arial" panose="020B0604020202020204" pitchFamily="34" charset="0"/>
              </a:rPr>
              <a:t>	   value: “index.html”</a:t>
            </a:r>
          </a:p>
        </p:txBody>
      </p:sp>
      <p:sp>
        <p:nvSpPr>
          <p:cNvPr id="5" name="灯片编号占位符 4">
            <a:extLst>
              <a:ext uri="{FF2B5EF4-FFF2-40B4-BE49-F238E27FC236}">
                <a16:creationId xmlns:a16="http://schemas.microsoft.com/office/drawing/2014/main" id="{4DA5834C-F275-2641-A335-99EECAD9B797}"/>
              </a:ext>
            </a:extLst>
          </p:cNvPr>
          <p:cNvSpPr>
            <a:spLocks noGrp="1"/>
          </p:cNvSpPr>
          <p:nvPr>
            <p:ph type="sldNum" sz="quarter" idx="12"/>
          </p:nvPr>
        </p:nvSpPr>
        <p:spPr/>
        <p:txBody>
          <a:bodyPr/>
          <a:lstStyle/>
          <a:p>
            <a:fld id="{B13F0FA4-29F4-4B1D-A16B-0D7169EBD889}" type="slidenum">
              <a:rPr lang="en-US" smtClean="0"/>
              <a:t>72</a:t>
            </a:fld>
            <a:endParaRPr lang="en-US"/>
          </a:p>
        </p:txBody>
      </p:sp>
    </p:spTree>
    <p:extLst>
      <p:ext uri="{BB962C8B-B14F-4D97-AF65-F5344CB8AC3E}">
        <p14:creationId xmlns:p14="http://schemas.microsoft.com/office/powerpoint/2010/main" val="373870174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42BEB-6395-4D03-84E8-D4E143B5E060}"/>
              </a:ext>
            </a:extLst>
          </p:cNvPr>
          <p:cNvSpPr>
            <a:spLocks noGrp="1"/>
          </p:cNvSpPr>
          <p:nvPr>
            <p:ph type="title"/>
          </p:nvPr>
        </p:nvSpPr>
        <p:spPr/>
        <p:txBody>
          <a:bodyPr/>
          <a:lstStyle/>
          <a:p>
            <a:r>
              <a:rPr lang="en-US" dirty="0"/>
              <a:t>4.3 </a:t>
            </a:r>
            <a:r>
              <a:rPr lang="en-US" altLang="zh-CN" dirty="0"/>
              <a:t>MapReduce</a:t>
            </a:r>
            <a:r>
              <a:rPr lang="zh-CN" altLang="en-US" dirty="0"/>
              <a:t>案例研究</a:t>
            </a:r>
            <a:endParaRPr lang="en-US" dirty="0"/>
          </a:p>
        </p:txBody>
      </p:sp>
      <p:sp>
        <p:nvSpPr>
          <p:cNvPr id="3" name="Content Placeholder 2">
            <a:extLst>
              <a:ext uri="{FF2B5EF4-FFF2-40B4-BE49-F238E27FC236}">
                <a16:creationId xmlns:a16="http://schemas.microsoft.com/office/drawing/2014/main" id="{8ADA4044-E7DB-4C8F-BD5A-002F02ECCE6C}"/>
              </a:ext>
            </a:extLst>
          </p:cNvPr>
          <p:cNvSpPr>
            <a:spLocks noGrp="1"/>
          </p:cNvSpPr>
          <p:nvPr>
            <p:ph idx="1"/>
          </p:nvPr>
        </p:nvSpPr>
        <p:spPr/>
        <p:txBody>
          <a:bodyPr/>
          <a:lstStyle/>
          <a:p>
            <a:r>
              <a:rPr lang="zh-CN" altLang="en-US" dirty="0"/>
              <a:t>第三阶段：</a:t>
            </a:r>
            <a:r>
              <a:rPr lang="en-US" altLang="zh-CN" dirty="0" err="1"/>
              <a:t>RankViewer</a:t>
            </a:r>
            <a:r>
              <a:rPr lang="zh-CN" altLang="en-US" dirty="0"/>
              <a:t>根据</a:t>
            </a:r>
            <a:r>
              <a:rPr lang="en-US" altLang="zh-CN" dirty="0"/>
              <a:t>PR</a:t>
            </a:r>
            <a:r>
              <a:rPr lang="zh-CN" altLang="en-US" dirty="0"/>
              <a:t>值排序</a:t>
            </a:r>
            <a:endParaRPr lang="en-US" altLang="zh-CN" dirty="0"/>
          </a:p>
          <a:p>
            <a:endParaRPr lang="en-US" dirty="0"/>
          </a:p>
        </p:txBody>
      </p:sp>
      <p:sp>
        <p:nvSpPr>
          <p:cNvPr id="5" name="Rectangle 3">
            <a:extLst>
              <a:ext uri="{FF2B5EF4-FFF2-40B4-BE49-F238E27FC236}">
                <a16:creationId xmlns:a16="http://schemas.microsoft.com/office/drawing/2014/main" id="{0F35460F-7748-4FF2-9545-817CE90E09FF}"/>
              </a:ext>
            </a:extLst>
          </p:cNvPr>
          <p:cNvSpPr txBox="1">
            <a:spLocks noChangeArrowheads="1"/>
          </p:cNvSpPr>
          <p:nvPr/>
        </p:nvSpPr>
        <p:spPr>
          <a:xfrm>
            <a:off x="1329397" y="1833562"/>
            <a:ext cx="10182120" cy="305496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b="0" dirty="0">
                <a:latin typeface="Arial" panose="020B0604020202020204" pitchFamily="34" charset="0"/>
              </a:rPr>
              <a:t>说明：系统在处理</a:t>
            </a:r>
            <a:r>
              <a:rPr lang="en-US" altLang="zh-CN" b="0" dirty="0">
                <a:latin typeface="Arial" panose="020B0604020202020204" pitchFamily="34" charset="0"/>
              </a:rPr>
              <a:t>Map</a:t>
            </a:r>
            <a:r>
              <a:rPr lang="zh-CN" altLang="en-US" b="0" dirty="0">
                <a:latin typeface="Arial" panose="020B0604020202020204" pitchFamily="34" charset="0"/>
              </a:rPr>
              <a:t>函数的输出时，将把所有相同的</a:t>
            </a:r>
            <a:r>
              <a:rPr lang="en-US" altLang="zh-CN" b="0" dirty="0">
                <a:latin typeface="Arial" panose="020B0604020202020204" pitchFamily="34" charset="0"/>
              </a:rPr>
              <a:t>key</a:t>
            </a:r>
            <a:r>
              <a:rPr lang="zh-CN" altLang="en-US" b="0" dirty="0">
                <a:latin typeface="Arial" panose="020B0604020202020204" pitchFamily="34" charset="0"/>
              </a:rPr>
              <a:t>合并，并</a:t>
            </a:r>
            <a:r>
              <a:rPr lang="zh-CN" altLang="en-US" b="0" dirty="0">
                <a:solidFill>
                  <a:srgbClr val="FF0000"/>
                </a:solidFill>
                <a:latin typeface="Arial" panose="020B0604020202020204" pitchFamily="34" charset="0"/>
              </a:rPr>
              <a:t>排序输出</a:t>
            </a:r>
            <a:r>
              <a:rPr lang="zh-CN" altLang="en-US" b="0" dirty="0">
                <a:latin typeface="Arial" panose="020B0604020202020204" pitchFamily="34" charset="0"/>
              </a:rPr>
              <a:t>到</a:t>
            </a:r>
            <a:r>
              <a:rPr lang="en-US" altLang="zh-CN" b="0" dirty="0">
                <a:latin typeface="Arial" panose="020B0604020202020204" pitchFamily="34" charset="0"/>
              </a:rPr>
              <a:t>Reduce</a:t>
            </a:r>
            <a:r>
              <a:rPr lang="zh-CN" altLang="en-US" b="0" dirty="0">
                <a:latin typeface="Arial" panose="020B0604020202020204" pitchFamily="34" charset="0"/>
              </a:rPr>
              <a:t>函数的输入中。所以，</a:t>
            </a:r>
            <a:r>
              <a:rPr lang="en-US" altLang="zh-CN" b="0" dirty="0">
                <a:latin typeface="Arial" panose="020B0604020202020204" pitchFamily="34" charset="0"/>
              </a:rPr>
              <a:t>Map</a:t>
            </a:r>
            <a:r>
              <a:rPr lang="zh-CN" altLang="en-US" b="0" dirty="0">
                <a:latin typeface="Arial" panose="020B0604020202020204" pitchFamily="34" charset="0"/>
              </a:rPr>
              <a:t>函数只需要把</a:t>
            </a:r>
            <a:r>
              <a:rPr lang="en-US" altLang="zh-CN" b="0" dirty="0">
                <a:latin typeface="Arial" panose="020B0604020202020204" pitchFamily="34" charset="0"/>
              </a:rPr>
              <a:t>PageRank</a:t>
            </a:r>
            <a:r>
              <a:rPr lang="zh-CN" altLang="en-US" b="0" dirty="0">
                <a:latin typeface="Arial" panose="020B0604020202020204" pitchFamily="34" charset="0"/>
              </a:rPr>
              <a:t>值作为</a:t>
            </a:r>
            <a:r>
              <a:rPr lang="en-US" altLang="zh-CN" b="0" dirty="0">
                <a:latin typeface="Arial" panose="020B0604020202020204" pitchFamily="34" charset="0"/>
              </a:rPr>
              <a:t>key</a:t>
            </a:r>
            <a:r>
              <a:rPr lang="zh-CN" altLang="en-US" b="0" dirty="0">
                <a:latin typeface="Arial" panose="020B0604020202020204" pitchFamily="34" charset="0"/>
              </a:rPr>
              <a:t>输出，系统就会自动把</a:t>
            </a:r>
            <a:r>
              <a:rPr lang="en-US" altLang="zh-CN" b="0" dirty="0">
                <a:latin typeface="Arial" panose="020B0604020202020204" pitchFamily="34" charset="0"/>
              </a:rPr>
              <a:t>key</a:t>
            </a:r>
            <a:r>
              <a:rPr lang="zh-CN" altLang="en-US" b="0" dirty="0">
                <a:latin typeface="Arial" panose="020B0604020202020204" pitchFamily="34" charset="0"/>
              </a:rPr>
              <a:t>排序输出到</a:t>
            </a:r>
            <a:r>
              <a:rPr lang="en-US" altLang="zh-CN" b="0" dirty="0">
                <a:latin typeface="Arial" panose="020B0604020202020204" pitchFamily="34" charset="0"/>
              </a:rPr>
              <a:t>reduce</a:t>
            </a:r>
            <a:r>
              <a:rPr lang="zh-CN" altLang="en-US" b="0" dirty="0">
                <a:latin typeface="Arial" panose="020B0604020202020204" pitchFamily="34" charset="0"/>
              </a:rPr>
              <a:t>函数。</a:t>
            </a:r>
            <a:r>
              <a:rPr lang="en-US" altLang="zh-CN" b="0" dirty="0">
                <a:latin typeface="Arial" panose="020B0604020202020204" pitchFamily="34" charset="0"/>
              </a:rPr>
              <a:t>Reduce</a:t>
            </a:r>
            <a:r>
              <a:rPr lang="zh-CN" altLang="en-US" b="0" dirty="0">
                <a:latin typeface="Arial" panose="020B0604020202020204" pitchFamily="34" charset="0"/>
              </a:rPr>
              <a:t>函数只需依次输出每个</a:t>
            </a:r>
            <a:r>
              <a:rPr lang="en-US" altLang="zh-CN" b="0" dirty="0">
                <a:latin typeface="Arial" panose="020B0604020202020204" pitchFamily="34" charset="0"/>
              </a:rPr>
              <a:t>value</a:t>
            </a:r>
            <a:r>
              <a:rPr lang="zh-CN" altLang="en-US" b="0" dirty="0">
                <a:latin typeface="Arial" panose="020B0604020202020204" pitchFamily="34" charset="0"/>
              </a:rPr>
              <a:t>中的链接，就得到了按</a:t>
            </a:r>
            <a:r>
              <a:rPr lang="en-US" altLang="zh-CN" b="0" dirty="0">
                <a:latin typeface="Arial" panose="020B0604020202020204" pitchFamily="34" charset="0"/>
              </a:rPr>
              <a:t>PageRank</a:t>
            </a:r>
            <a:r>
              <a:rPr lang="zh-CN" altLang="en-US" b="0" dirty="0">
                <a:latin typeface="Arial" panose="020B0604020202020204" pitchFamily="34" charset="0"/>
              </a:rPr>
              <a:t>排序的网页链接。至此，算法结束。</a:t>
            </a:r>
          </a:p>
        </p:txBody>
      </p:sp>
      <p:sp>
        <p:nvSpPr>
          <p:cNvPr id="4" name="灯片编号占位符 3">
            <a:extLst>
              <a:ext uri="{FF2B5EF4-FFF2-40B4-BE49-F238E27FC236}">
                <a16:creationId xmlns:a16="http://schemas.microsoft.com/office/drawing/2014/main" id="{495BBE0B-E0B2-5541-AAC8-A26B22289DB5}"/>
              </a:ext>
            </a:extLst>
          </p:cNvPr>
          <p:cNvSpPr>
            <a:spLocks noGrp="1"/>
          </p:cNvSpPr>
          <p:nvPr>
            <p:ph type="sldNum" sz="quarter" idx="12"/>
          </p:nvPr>
        </p:nvSpPr>
        <p:spPr/>
        <p:txBody>
          <a:bodyPr/>
          <a:lstStyle/>
          <a:p>
            <a:fld id="{B13F0FA4-29F4-4B1D-A16B-0D7169EBD889}" type="slidenum">
              <a:rPr lang="en-US" smtClean="0"/>
              <a:t>73</a:t>
            </a:fld>
            <a:endParaRPr lang="en-US"/>
          </a:p>
        </p:txBody>
      </p:sp>
    </p:spTree>
    <p:extLst>
      <p:ext uri="{BB962C8B-B14F-4D97-AF65-F5344CB8AC3E}">
        <p14:creationId xmlns:p14="http://schemas.microsoft.com/office/powerpoint/2010/main" val="11993749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4.4 </a:t>
            </a:r>
            <a:r>
              <a:rPr lang="en-US" altLang="zh-CN" dirty="0" err="1" smtClean="0"/>
              <a:t>MapReduce</a:t>
            </a:r>
            <a:r>
              <a:rPr lang="zh-CN" altLang="en-US" dirty="0" smtClean="0"/>
              <a:t>优点和缺点</a:t>
            </a:r>
            <a:endParaRPr lang="zh-CN" altLang="en-US" dirty="0"/>
          </a:p>
        </p:txBody>
      </p:sp>
      <p:sp>
        <p:nvSpPr>
          <p:cNvPr id="4" name="灯片编号占位符 3"/>
          <p:cNvSpPr>
            <a:spLocks noGrp="1"/>
          </p:cNvSpPr>
          <p:nvPr>
            <p:ph type="sldNum" sz="quarter" idx="12"/>
          </p:nvPr>
        </p:nvSpPr>
        <p:spPr/>
        <p:txBody>
          <a:bodyPr/>
          <a:lstStyle/>
          <a:p>
            <a:fld id="{B13F0FA4-29F4-4B1D-A16B-0D7169EBD889}" type="slidenum">
              <a:rPr lang="en-US" smtClean="0"/>
              <a:t>74</a:t>
            </a:fld>
            <a:endParaRPr lang="en-US"/>
          </a:p>
        </p:txBody>
      </p:sp>
      <p:pic>
        <p:nvPicPr>
          <p:cNvPr id="5" name="Picture 4"/>
          <p:cNvPicPr>
            <a:picLocks noChangeAspect="1" noChangeArrowheads="1"/>
          </p:cNvPicPr>
          <p:nvPr/>
        </p:nvPicPr>
        <p:blipFill>
          <a:blip r:embed="rId2"/>
          <a:srcRect/>
          <a:stretch>
            <a:fillRect/>
          </a:stretch>
        </p:blipFill>
        <p:spPr bwMode="auto">
          <a:xfrm>
            <a:off x="2954785" y="3252769"/>
            <a:ext cx="5867400" cy="2894012"/>
          </a:xfrm>
          <a:prstGeom prst="rect">
            <a:avLst/>
          </a:prstGeom>
          <a:noFill/>
          <a:ln w="9525">
            <a:noFill/>
            <a:miter lim="800000"/>
            <a:headEnd/>
            <a:tailEnd/>
          </a:ln>
        </p:spPr>
      </p:pic>
      <p:sp>
        <p:nvSpPr>
          <p:cNvPr id="6" name="Rectangle 5"/>
          <p:cNvSpPr>
            <a:spLocks noChangeArrowheads="1"/>
          </p:cNvSpPr>
          <p:nvPr/>
        </p:nvSpPr>
        <p:spPr bwMode="auto">
          <a:xfrm>
            <a:off x="4564501" y="6199187"/>
            <a:ext cx="2432050" cy="339725"/>
          </a:xfrm>
          <a:prstGeom prst="rect">
            <a:avLst/>
          </a:prstGeom>
          <a:noFill/>
          <a:ln w="9525">
            <a:noFill/>
            <a:miter lim="800000"/>
            <a:headEnd/>
            <a:tailEnd/>
          </a:ln>
        </p:spPr>
        <p:txBody>
          <a:bodyPr wrap="none" anchor="ctr">
            <a:spAutoFit/>
          </a:bodyPr>
          <a:lstStyle/>
          <a:p>
            <a:pPr algn="ctr" eaLnBrk="0" hangingPunct="0"/>
            <a:r>
              <a:rPr lang="zh-CN" altLang="en-US" sz="1600" dirty="0"/>
              <a:t>图 </a:t>
            </a:r>
            <a:r>
              <a:rPr lang="en-US" altLang="zh-CN" sz="1600" dirty="0"/>
              <a:t> </a:t>
            </a:r>
            <a:r>
              <a:rPr lang="en-US" altLang="zh-CN" sz="1600" dirty="0" err="1"/>
              <a:t>MapReduce</a:t>
            </a:r>
            <a:r>
              <a:rPr lang="zh-CN" altLang="en-US" sz="1600" dirty="0"/>
              <a:t>工作流程</a:t>
            </a:r>
          </a:p>
        </p:txBody>
      </p:sp>
      <p:sp>
        <p:nvSpPr>
          <p:cNvPr id="7" name="Rectangle 4"/>
          <p:cNvSpPr>
            <a:spLocks noChangeArrowheads="1"/>
          </p:cNvSpPr>
          <p:nvPr/>
        </p:nvSpPr>
        <p:spPr bwMode="auto">
          <a:xfrm>
            <a:off x="647562" y="1030600"/>
            <a:ext cx="11176247" cy="1938992"/>
          </a:xfrm>
          <a:prstGeom prst="rect">
            <a:avLst/>
          </a:prstGeom>
          <a:noFill/>
          <a:ln w="9525">
            <a:noFill/>
            <a:miter lim="800000"/>
            <a:headEnd/>
            <a:tailEnd/>
          </a:ln>
        </p:spPr>
        <p:txBody>
          <a:bodyPr wrap="square" anchor="ctr">
            <a:spAutoFit/>
          </a:bodyPr>
          <a:lstStyle/>
          <a:p>
            <a:pPr eaLnBrk="0" hangingPunct="0">
              <a:buFontTx/>
              <a:buChar char="•"/>
            </a:pPr>
            <a:r>
              <a:rPr lang="en-US" altLang="zh-CN" sz="2000" dirty="0" err="1"/>
              <a:t>MapReduce</a:t>
            </a:r>
            <a:r>
              <a:rPr lang="zh-CN" altLang="en-US" sz="2000" dirty="0"/>
              <a:t>将复杂的、运行于大规模集群上的并行计算过程高度地抽象到了两个函数：</a:t>
            </a:r>
            <a:r>
              <a:rPr lang="en-US" altLang="zh-CN" sz="2000" dirty="0"/>
              <a:t>Map</a:t>
            </a:r>
            <a:r>
              <a:rPr lang="zh-CN" altLang="en-US" sz="2000" dirty="0"/>
              <a:t>和</a:t>
            </a:r>
            <a:r>
              <a:rPr lang="en-US" altLang="zh-CN" sz="2000" dirty="0"/>
              <a:t>Reduce</a:t>
            </a:r>
          </a:p>
          <a:p>
            <a:pPr eaLnBrk="0" hangingPunct="0">
              <a:buFontTx/>
              <a:buChar char="•"/>
            </a:pPr>
            <a:r>
              <a:rPr lang="zh-CN" altLang="en-US" sz="2000" dirty="0"/>
              <a:t>编程容易，不需要掌握分布式并行编程细节，也可以很容易把自己的程序运行在分布式系统上，完成海量数据的计算</a:t>
            </a:r>
            <a:endParaRPr lang="en-US" altLang="zh-CN" sz="2000" dirty="0"/>
          </a:p>
          <a:p>
            <a:pPr eaLnBrk="0" hangingPunct="0">
              <a:buFontTx/>
              <a:buChar char="•"/>
            </a:pPr>
            <a:r>
              <a:rPr lang="en-US" altLang="zh-CN" sz="2000" dirty="0" err="1"/>
              <a:t>MapReduce</a:t>
            </a:r>
            <a:r>
              <a:rPr lang="zh-CN" altLang="en-US" sz="2000" dirty="0"/>
              <a:t>采用“</a:t>
            </a:r>
            <a:r>
              <a:rPr lang="zh-CN" altLang="en-US" sz="2000" b="1" dirty="0">
                <a:solidFill>
                  <a:srgbClr val="FF0000"/>
                </a:solidFill>
              </a:rPr>
              <a:t>分而治之</a:t>
            </a:r>
            <a:r>
              <a:rPr lang="zh-CN" altLang="en-US" sz="2000" dirty="0"/>
              <a:t>”策略，一个存储在分布式文件系统中的大规模数据集，会被切分成许多独立的分片（</a:t>
            </a:r>
            <a:r>
              <a:rPr lang="en-US" altLang="zh-CN" sz="2000" dirty="0"/>
              <a:t>split</a:t>
            </a:r>
            <a:r>
              <a:rPr lang="zh-CN" altLang="en-US" sz="2000" dirty="0"/>
              <a:t>），这些分片可以被多个</a:t>
            </a:r>
            <a:r>
              <a:rPr lang="en-US" altLang="zh-CN" sz="2000" dirty="0"/>
              <a:t>Map</a:t>
            </a:r>
            <a:r>
              <a:rPr lang="zh-CN" altLang="en-US" sz="2000" dirty="0"/>
              <a:t>任务并行处理</a:t>
            </a:r>
          </a:p>
        </p:txBody>
      </p:sp>
    </p:spTree>
    <p:extLst>
      <p:ext uri="{BB962C8B-B14F-4D97-AF65-F5344CB8AC3E}">
        <p14:creationId xmlns:p14="http://schemas.microsoft.com/office/powerpoint/2010/main" val="34250095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 </a:t>
            </a:r>
            <a:r>
              <a:rPr lang="en-US" altLang="zh-CN" dirty="0" err="1"/>
              <a:t>MapReduce</a:t>
            </a:r>
            <a:r>
              <a:rPr lang="zh-CN" altLang="en-US" dirty="0"/>
              <a:t>优点和缺点</a:t>
            </a:r>
          </a:p>
        </p:txBody>
      </p:sp>
      <p:sp>
        <p:nvSpPr>
          <p:cNvPr id="4" name="灯片编号占位符 3"/>
          <p:cNvSpPr>
            <a:spLocks noGrp="1"/>
          </p:cNvSpPr>
          <p:nvPr>
            <p:ph type="sldNum" sz="quarter" idx="12"/>
          </p:nvPr>
        </p:nvSpPr>
        <p:spPr/>
        <p:txBody>
          <a:bodyPr/>
          <a:lstStyle/>
          <a:p>
            <a:fld id="{B13F0FA4-29F4-4B1D-A16B-0D7169EBD889}" type="slidenum">
              <a:rPr lang="en-US" smtClean="0"/>
              <a:t>75</a:t>
            </a:fld>
            <a:endParaRPr lang="en-US"/>
          </a:p>
        </p:txBody>
      </p:sp>
      <p:sp>
        <p:nvSpPr>
          <p:cNvPr id="5" name="Rectangle 1"/>
          <p:cNvSpPr>
            <a:spLocks noGrp="1" noChangeArrowheads="1"/>
          </p:cNvSpPr>
          <p:nvPr>
            <p:ph idx="1"/>
          </p:nvPr>
        </p:nvSpPr>
        <p:spPr bwMode="auto">
          <a:xfrm>
            <a:off x="751504" y="1349756"/>
            <a:ext cx="10930269" cy="3059812"/>
          </a:xfrm>
          <a:prstGeom prst="rect">
            <a:avLst/>
          </a:prstGeom>
          <a:noFill/>
          <a:ln w="9525" cmpd="sng">
            <a:noFill/>
            <a:miter lim="800000"/>
            <a:headEnd/>
            <a:tailEnd/>
          </a:ln>
          <a:effectLst/>
        </p:spPr>
        <p:txBody>
          <a:bodyPr wrap="square" anchor="ctr">
            <a:spAutoFit/>
          </a:bodyPr>
          <a:lstStyle/>
          <a:p>
            <a:pPr eaLnBrk="0" hangingPunct="0">
              <a:defRPr/>
            </a:pPr>
            <a:r>
              <a:rPr lang="en-US" altLang="zh-CN" sz="2800" b="1" dirty="0" err="1">
                <a:latin typeface="Times New Roman" pitchFamily="18" charset="0"/>
                <a:cs typeface="Times New Roman" pitchFamily="18" charset="0"/>
              </a:rPr>
              <a:t>Hadoop</a:t>
            </a:r>
            <a:r>
              <a:rPr lang="zh-CN" altLang="en-US" sz="2800" b="1" dirty="0">
                <a:latin typeface="Times New Roman" pitchFamily="18" charset="0"/>
                <a:cs typeface="Times New Roman" pitchFamily="18" charset="0"/>
              </a:rPr>
              <a:t>存在如下一些缺点：</a:t>
            </a:r>
            <a:endParaRPr lang="en-US" altLang="zh-CN" sz="2800" b="1" dirty="0">
              <a:latin typeface="Times New Roman" pitchFamily="18" charset="0"/>
              <a:cs typeface="Times New Roman" pitchFamily="18" charset="0"/>
            </a:endParaRPr>
          </a:p>
          <a:p>
            <a:pPr lvl="1" eaLnBrk="0" hangingPunct="0">
              <a:buFontTx/>
              <a:buChar char="•"/>
              <a:defRPr/>
            </a:pPr>
            <a:r>
              <a:rPr lang="zh-CN" altLang="en-US" dirty="0" smtClean="0">
                <a:latin typeface="Times New Roman" pitchFamily="18" charset="0"/>
                <a:cs typeface="Times New Roman" pitchFamily="18" charset="0"/>
              </a:rPr>
              <a:t>表达</a:t>
            </a:r>
            <a:r>
              <a:rPr lang="zh-CN" altLang="en-US" dirty="0">
                <a:latin typeface="Times New Roman" pitchFamily="18" charset="0"/>
                <a:cs typeface="Times New Roman" pitchFamily="18" charset="0"/>
              </a:rPr>
              <a:t>能力有限</a:t>
            </a:r>
            <a:endParaRPr lang="zh-CN" altLang="en-US" dirty="0"/>
          </a:p>
          <a:p>
            <a:pPr lvl="1" eaLnBrk="0" hangingPunct="0">
              <a:buFontTx/>
              <a:buChar char="•"/>
              <a:defRPr/>
            </a:pPr>
            <a:r>
              <a:rPr lang="zh-CN" altLang="en-US" dirty="0">
                <a:latin typeface="Times New Roman" pitchFamily="18" charset="0"/>
                <a:cs typeface="Times New Roman" pitchFamily="18" charset="0"/>
              </a:rPr>
              <a:t>磁盘</a:t>
            </a:r>
            <a:r>
              <a:rPr lang="en-US" altLang="zh-CN" dirty="0" smtClean="0">
                <a:latin typeface="Times New Roman" pitchFamily="18" charset="0"/>
                <a:cs typeface="Times New Roman" pitchFamily="18" charset="0"/>
              </a:rPr>
              <a:t>I/O</a:t>
            </a:r>
            <a:r>
              <a:rPr lang="zh-CN" altLang="en-US" dirty="0">
                <a:latin typeface="Times New Roman" pitchFamily="18" charset="0"/>
                <a:cs typeface="Times New Roman" pitchFamily="18" charset="0"/>
              </a:rPr>
              <a:t>开销大</a:t>
            </a:r>
            <a:endParaRPr lang="en-US" altLang="zh-CN" dirty="0">
              <a:latin typeface="Times New Roman" pitchFamily="18" charset="0"/>
              <a:cs typeface="Times New Roman" pitchFamily="18" charset="0"/>
            </a:endParaRPr>
          </a:p>
          <a:p>
            <a:pPr lvl="1" eaLnBrk="0" hangingPunct="0">
              <a:buFontTx/>
              <a:buChar char="•"/>
              <a:defRPr/>
            </a:pPr>
            <a:r>
              <a:rPr lang="zh-CN" altLang="en-US" dirty="0">
                <a:latin typeface="Times New Roman" pitchFamily="18" charset="0"/>
                <a:cs typeface="Times New Roman" pitchFamily="18" charset="0"/>
              </a:rPr>
              <a:t>延迟高</a:t>
            </a:r>
            <a:endParaRPr lang="en-US" altLang="zh-CN" dirty="0">
              <a:latin typeface="Times New Roman" pitchFamily="18" charset="0"/>
              <a:cs typeface="Times New Roman" pitchFamily="18" charset="0"/>
            </a:endParaRPr>
          </a:p>
          <a:p>
            <a:pPr lvl="2" eaLnBrk="0" hangingPunct="0">
              <a:buFontTx/>
              <a:buChar char="•"/>
              <a:defRPr/>
            </a:pPr>
            <a:r>
              <a:rPr lang="zh-CN" altLang="en-US" sz="2400" dirty="0">
                <a:latin typeface="Times New Roman" pitchFamily="18" charset="0"/>
                <a:cs typeface="Times New Roman" pitchFamily="18" charset="0"/>
              </a:rPr>
              <a:t>任务之间的衔接涉及</a:t>
            </a:r>
            <a:r>
              <a:rPr lang="en-US" altLang="zh-CN" sz="2400" dirty="0" smtClean="0">
                <a:latin typeface="Times New Roman" pitchFamily="18" charset="0"/>
                <a:cs typeface="Times New Roman" pitchFamily="18" charset="0"/>
              </a:rPr>
              <a:t>I/O</a:t>
            </a:r>
            <a:r>
              <a:rPr lang="zh-CN" altLang="en-US" sz="2400" dirty="0">
                <a:latin typeface="Times New Roman" pitchFamily="18" charset="0"/>
                <a:cs typeface="Times New Roman" pitchFamily="18" charset="0"/>
              </a:rPr>
              <a:t>开销</a:t>
            </a:r>
            <a:endParaRPr lang="en-US" altLang="zh-CN" sz="2400" dirty="0">
              <a:latin typeface="Times New Roman" pitchFamily="18" charset="0"/>
              <a:cs typeface="Times New Roman" pitchFamily="18" charset="0"/>
            </a:endParaRPr>
          </a:p>
          <a:p>
            <a:pPr lvl="2" eaLnBrk="0" hangingPunct="0">
              <a:buFontTx/>
              <a:buChar char="•"/>
              <a:defRPr/>
            </a:pPr>
            <a:r>
              <a:rPr lang="zh-CN" altLang="en-US" sz="2400" dirty="0">
                <a:latin typeface="Times New Roman" pitchFamily="18" charset="0"/>
                <a:cs typeface="Times New Roman" pitchFamily="18" charset="0"/>
              </a:rPr>
              <a:t>在前一个任务执行完成之前，其他任务就无法开始，难以胜任复杂、多阶段的计算任务</a:t>
            </a:r>
            <a:r>
              <a:rPr lang="zh-CN" altLang="en-US" sz="2400" dirty="0"/>
              <a:t> </a:t>
            </a:r>
            <a:endParaRPr lang="zh-CN" altLang="en-US" dirty="0"/>
          </a:p>
        </p:txBody>
      </p:sp>
    </p:spTree>
    <p:extLst>
      <p:ext uri="{BB962C8B-B14F-4D97-AF65-F5344CB8AC3E}">
        <p14:creationId xmlns:p14="http://schemas.microsoft.com/office/powerpoint/2010/main" val="7367682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4.5 Spark</a:t>
            </a:r>
            <a:endParaRPr lang="zh-CN" altLang="en-US" dirty="0"/>
          </a:p>
        </p:txBody>
      </p:sp>
      <p:sp>
        <p:nvSpPr>
          <p:cNvPr id="4" name="灯片编号占位符 3"/>
          <p:cNvSpPr>
            <a:spLocks noGrp="1"/>
          </p:cNvSpPr>
          <p:nvPr>
            <p:ph type="sldNum" sz="quarter" idx="12"/>
          </p:nvPr>
        </p:nvSpPr>
        <p:spPr/>
        <p:txBody>
          <a:bodyPr/>
          <a:lstStyle/>
          <a:p>
            <a:fld id="{B13F0FA4-29F4-4B1D-A16B-0D7169EBD889}" type="slidenum">
              <a:rPr lang="en-US" smtClean="0"/>
              <a:t>76</a:t>
            </a:fld>
            <a:endParaRPr lang="en-US"/>
          </a:p>
        </p:txBody>
      </p:sp>
      <p:sp>
        <p:nvSpPr>
          <p:cNvPr id="5" name="矩形 2"/>
          <p:cNvSpPr>
            <a:spLocks noGrp="1" noChangeArrowheads="1"/>
          </p:cNvSpPr>
          <p:nvPr>
            <p:ph idx="1"/>
          </p:nvPr>
        </p:nvSpPr>
        <p:spPr bwMode="auto">
          <a:prstGeom prst="rect">
            <a:avLst/>
          </a:prstGeom>
          <a:noFill/>
          <a:ln w="9525">
            <a:noFill/>
            <a:miter lim="800000"/>
            <a:headEnd/>
            <a:tailEnd/>
          </a:ln>
        </p:spPr>
        <p:txBody>
          <a:bodyPr>
            <a:spAutoFit/>
          </a:bodyPr>
          <a:lstStyle/>
          <a:p>
            <a:pPr>
              <a:buFont typeface="Arial" pitchFamily="34" charset="0"/>
              <a:buChar char="•"/>
            </a:pPr>
            <a:r>
              <a:rPr lang="en-US" altLang="zh-CN" sz="2400" b="0" dirty="0"/>
              <a:t>Spark</a:t>
            </a:r>
            <a:r>
              <a:rPr lang="zh-CN" altLang="zh-CN" sz="2400" b="0" dirty="0"/>
              <a:t>最初由美国加州伯克利大学（</a:t>
            </a:r>
            <a:r>
              <a:rPr lang="en-US" altLang="zh-CN" sz="2400" b="0" dirty="0" err="1"/>
              <a:t>UCBerkeley</a:t>
            </a:r>
            <a:r>
              <a:rPr lang="zh-CN" altLang="zh-CN" sz="2400" b="0" dirty="0"/>
              <a:t>）的</a:t>
            </a:r>
            <a:r>
              <a:rPr lang="en-US" altLang="zh-CN" sz="2400" b="0" dirty="0"/>
              <a:t>AMP</a:t>
            </a:r>
            <a:r>
              <a:rPr lang="zh-CN" altLang="zh-CN" sz="2400" b="0" dirty="0"/>
              <a:t>实验室于</a:t>
            </a:r>
            <a:r>
              <a:rPr lang="en-US" altLang="zh-CN" sz="2400" b="0" dirty="0"/>
              <a:t>2009</a:t>
            </a:r>
            <a:r>
              <a:rPr lang="zh-CN" altLang="zh-CN" sz="2400" b="0" dirty="0"/>
              <a:t>年开发，是基于内存计算的大数据并行计算框架，可用于构建大型的、低延迟的数据分析应用程序</a:t>
            </a:r>
            <a:endParaRPr lang="en-US" altLang="zh-CN" sz="2400" b="0" dirty="0"/>
          </a:p>
          <a:p>
            <a:pPr>
              <a:buFont typeface="Arial" pitchFamily="34" charset="0"/>
              <a:buChar char="•"/>
            </a:pPr>
            <a:endParaRPr lang="en-US" altLang="zh-CN" sz="2400" b="0" dirty="0"/>
          </a:p>
          <a:p>
            <a:pPr>
              <a:buFont typeface="Arial" pitchFamily="34" charset="0"/>
              <a:buChar char="•"/>
            </a:pPr>
            <a:r>
              <a:rPr lang="en-US" altLang="zh-CN" sz="2400" b="0" dirty="0"/>
              <a:t>2013</a:t>
            </a:r>
            <a:r>
              <a:rPr lang="zh-CN" altLang="zh-CN" sz="2400" b="0" dirty="0"/>
              <a:t>年</a:t>
            </a:r>
            <a:r>
              <a:rPr lang="en-US" altLang="zh-CN" sz="2400" b="0" dirty="0"/>
              <a:t>Spark</a:t>
            </a:r>
            <a:r>
              <a:rPr lang="zh-CN" altLang="zh-CN" sz="2400" b="0" dirty="0"/>
              <a:t>加入</a:t>
            </a:r>
            <a:r>
              <a:rPr lang="en-US" altLang="zh-CN" sz="2400" b="0" dirty="0"/>
              <a:t>Apache</a:t>
            </a:r>
            <a:r>
              <a:rPr lang="zh-CN" altLang="zh-CN" sz="2400" b="0" dirty="0"/>
              <a:t>孵化器项目后发展迅猛，如今已成为</a:t>
            </a:r>
            <a:r>
              <a:rPr lang="en-US" altLang="zh-CN" sz="2400" b="0" dirty="0"/>
              <a:t>Apache</a:t>
            </a:r>
            <a:r>
              <a:rPr lang="zh-CN" altLang="zh-CN" sz="2400" b="0" dirty="0"/>
              <a:t>软件基金会最重要的三大分布式计算系统开源项目之一（</a:t>
            </a:r>
            <a:r>
              <a:rPr lang="en-US" altLang="zh-CN" sz="2400" b="0" dirty="0" err="1"/>
              <a:t>Hadoop</a:t>
            </a:r>
            <a:r>
              <a:rPr lang="zh-CN" altLang="zh-CN" sz="2400" b="0" dirty="0"/>
              <a:t>、</a:t>
            </a:r>
            <a:r>
              <a:rPr lang="en-US" altLang="zh-CN" sz="2400" b="0" dirty="0"/>
              <a:t>Spark</a:t>
            </a:r>
            <a:r>
              <a:rPr lang="zh-CN" altLang="zh-CN" sz="2400" b="0" dirty="0"/>
              <a:t>、</a:t>
            </a:r>
            <a:r>
              <a:rPr lang="en-US" altLang="zh-CN" sz="2400" b="0" dirty="0"/>
              <a:t>Storm</a:t>
            </a:r>
            <a:r>
              <a:rPr lang="zh-CN" altLang="zh-CN" sz="2400" b="0" dirty="0"/>
              <a:t>）</a:t>
            </a:r>
            <a:endParaRPr lang="en-US" altLang="zh-CN" sz="2400" b="0" dirty="0"/>
          </a:p>
          <a:p>
            <a:pPr>
              <a:buFont typeface="Arial" pitchFamily="34" charset="0"/>
              <a:buChar char="•"/>
            </a:pPr>
            <a:endParaRPr lang="en-US" altLang="zh-CN" sz="2400" dirty="0"/>
          </a:p>
          <a:p>
            <a:pPr>
              <a:buFont typeface="Arial" pitchFamily="34" charset="0"/>
              <a:buChar char="•"/>
            </a:pPr>
            <a:r>
              <a:rPr lang="en-US" altLang="zh-CN" sz="2400" b="0" dirty="0"/>
              <a:t>Spark</a:t>
            </a:r>
            <a:r>
              <a:rPr lang="zh-CN" altLang="en-US" sz="2400" b="0" dirty="0"/>
              <a:t>在</a:t>
            </a:r>
            <a:r>
              <a:rPr lang="en-US" altLang="zh-CN" sz="2400" b="0" dirty="0"/>
              <a:t>2014</a:t>
            </a:r>
            <a:r>
              <a:rPr lang="zh-CN" altLang="en-US" sz="2400" b="0" dirty="0"/>
              <a:t>年打破了</a:t>
            </a:r>
            <a:r>
              <a:rPr lang="en-US" altLang="zh-CN" sz="2400" b="0" dirty="0" err="1"/>
              <a:t>Hadoop</a:t>
            </a:r>
            <a:r>
              <a:rPr lang="zh-CN" altLang="en-US" sz="2400" b="0" dirty="0"/>
              <a:t>保持的基准排序纪录</a:t>
            </a:r>
            <a:endParaRPr lang="en-US" altLang="zh-CN" sz="2400" b="0" dirty="0"/>
          </a:p>
          <a:p>
            <a:pPr lvl="1">
              <a:buFont typeface="Arial" pitchFamily="34" charset="0"/>
              <a:buChar char="•"/>
            </a:pPr>
            <a:r>
              <a:rPr lang="en-US" altLang="zh-CN" sz="2400" dirty="0"/>
              <a:t>Spark/206</a:t>
            </a:r>
            <a:r>
              <a:rPr lang="zh-CN" altLang="en-US" sz="2400" dirty="0"/>
              <a:t>个节点</a:t>
            </a:r>
            <a:r>
              <a:rPr lang="en-US" altLang="zh-CN" sz="2400" dirty="0"/>
              <a:t>/23</a:t>
            </a:r>
            <a:r>
              <a:rPr lang="zh-CN" altLang="en-US" sz="2400" dirty="0"/>
              <a:t>分钟</a:t>
            </a:r>
            <a:r>
              <a:rPr lang="en-US" altLang="zh-CN" sz="2400" dirty="0"/>
              <a:t>/100TB</a:t>
            </a:r>
            <a:r>
              <a:rPr lang="zh-CN" altLang="en-US" sz="2400" dirty="0"/>
              <a:t>数据</a:t>
            </a:r>
            <a:endParaRPr lang="en-US" altLang="zh-CN" sz="2400" dirty="0"/>
          </a:p>
          <a:p>
            <a:pPr lvl="1">
              <a:buFont typeface="Arial" pitchFamily="34" charset="0"/>
              <a:buChar char="•"/>
            </a:pPr>
            <a:r>
              <a:rPr lang="en-US" altLang="zh-CN" sz="2400" dirty="0" err="1"/>
              <a:t>Hadoop</a:t>
            </a:r>
            <a:r>
              <a:rPr lang="en-US" altLang="zh-CN" sz="2400" dirty="0"/>
              <a:t>/2000</a:t>
            </a:r>
            <a:r>
              <a:rPr lang="zh-CN" altLang="en-US" sz="2400" dirty="0"/>
              <a:t>个节点</a:t>
            </a:r>
            <a:r>
              <a:rPr lang="en-US" altLang="zh-CN" sz="2400" dirty="0"/>
              <a:t>/72</a:t>
            </a:r>
            <a:r>
              <a:rPr lang="zh-CN" altLang="en-US" sz="2400" dirty="0"/>
              <a:t>分钟</a:t>
            </a:r>
            <a:r>
              <a:rPr lang="en-US" altLang="zh-CN" sz="2400" dirty="0"/>
              <a:t>/100TB</a:t>
            </a:r>
            <a:r>
              <a:rPr lang="zh-CN" altLang="en-US" sz="2400" dirty="0"/>
              <a:t>数据</a:t>
            </a:r>
            <a:endParaRPr lang="en-US" altLang="zh-CN" sz="2400" dirty="0"/>
          </a:p>
          <a:p>
            <a:pPr lvl="1">
              <a:buFont typeface="Arial" pitchFamily="34" charset="0"/>
              <a:buChar char="•"/>
            </a:pPr>
            <a:r>
              <a:rPr lang="en-US" altLang="zh-CN" sz="2400" dirty="0"/>
              <a:t>Spark</a:t>
            </a:r>
            <a:r>
              <a:rPr lang="zh-CN" altLang="en-US" sz="2400" dirty="0"/>
              <a:t>用十分之一的计算资源，获得了比</a:t>
            </a:r>
            <a:r>
              <a:rPr lang="en-US" altLang="zh-CN" sz="2400" dirty="0" err="1"/>
              <a:t>Hadoop</a:t>
            </a:r>
            <a:r>
              <a:rPr lang="zh-CN" altLang="en-US" sz="2400" dirty="0"/>
              <a:t>快</a:t>
            </a:r>
            <a:r>
              <a:rPr lang="en-US" altLang="zh-CN" sz="2400" dirty="0"/>
              <a:t>3</a:t>
            </a:r>
            <a:r>
              <a:rPr lang="zh-CN" altLang="en-US" sz="2400" dirty="0"/>
              <a:t>倍的速度</a:t>
            </a:r>
          </a:p>
        </p:txBody>
      </p:sp>
    </p:spTree>
    <p:extLst>
      <p:ext uri="{BB962C8B-B14F-4D97-AF65-F5344CB8AC3E}">
        <p14:creationId xmlns:p14="http://schemas.microsoft.com/office/powerpoint/2010/main" val="14178784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77</a:t>
            </a:fld>
            <a:endParaRPr lang="en-US"/>
          </a:p>
        </p:txBody>
      </p:sp>
      <p:sp>
        <p:nvSpPr>
          <p:cNvPr id="5" name="标题 1"/>
          <p:cNvSpPr>
            <a:spLocks noGrp="1"/>
          </p:cNvSpPr>
          <p:nvPr>
            <p:ph type="title"/>
          </p:nvPr>
        </p:nvSpPr>
        <p:spPr/>
        <p:txBody>
          <a:bodyPr/>
          <a:lstStyle/>
          <a:p>
            <a:r>
              <a:rPr lang="en-US" altLang="zh-CN" dirty="0" smtClean="0"/>
              <a:t>4.5 Spark</a:t>
            </a:r>
            <a:endParaRPr lang="zh-CN" altLang="en-US" dirty="0"/>
          </a:p>
        </p:txBody>
      </p:sp>
      <p:sp>
        <p:nvSpPr>
          <p:cNvPr id="6" name="Rectangle 1"/>
          <p:cNvSpPr>
            <a:spLocks noGrp="1" noChangeArrowheads="1"/>
          </p:cNvSpPr>
          <p:nvPr>
            <p:ph idx="1"/>
          </p:nvPr>
        </p:nvSpPr>
        <p:spPr bwMode="auto">
          <a:xfrm>
            <a:off x="680483" y="986074"/>
            <a:ext cx="10930269" cy="5365571"/>
          </a:xfrm>
          <a:prstGeom prst="rect">
            <a:avLst/>
          </a:prstGeom>
          <a:noFill/>
          <a:ln w="9525">
            <a:noFill/>
            <a:miter lim="800000"/>
            <a:headEnd/>
            <a:tailEnd/>
          </a:ln>
        </p:spPr>
        <p:txBody>
          <a:bodyPr anchor="ctr">
            <a:spAutoFit/>
          </a:bodyPr>
          <a:lstStyle/>
          <a:p>
            <a:pPr eaLnBrk="0" hangingPunct="0"/>
            <a:r>
              <a:rPr lang="en-US" altLang="zh-CN" sz="2800" b="0" dirty="0">
                <a:latin typeface="Times New Roman" pitchFamily="18" charset="0"/>
                <a:cs typeface="Times New Roman" pitchFamily="18" charset="0"/>
              </a:rPr>
              <a:t>Spark</a:t>
            </a:r>
            <a:r>
              <a:rPr lang="zh-CN" altLang="en-US" sz="2800" b="0" dirty="0">
                <a:latin typeface="Times New Roman" pitchFamily="18" charset="0"/>
                <a:cs typeface="Times New Roman" pitchFamily="18" charset="0"/>
              </a:rPr>
              <a:t>具有如下几个主要特点：</a:t>
            </a:r>
            <a:endParaRPr lang="en-US" altLang="zh-CN" sz="2800" b="0" dirty="0">
              <a:latin typeface="Times New Roman" pitchFamily="18" charset="0"/>
              <a:cs typeface="Times New Roman" pitchFamily="18" charset="0"/>
            </a:endParaRPr>
          </a:p>
          <a:p>
            <a:pPr eaLnBrk="0" hangingPunct="0"/>
            <a:endParaRPr lang="zh-CN" altLang="en-US" sz="2000" b="0" dirty="0"/>
          </a:p>
          <a:p>
            <a:pPr eaLnBrk="0" hangingPunct="0">
              <a:buFontTx/>
              <a:buChar char="•"/>
            </a:pPr>
            <a:r>
              <a:rPr lang="zh-CN" altLang="en-US" sz="2400" b="0" dirty="0" smtClean="0">
                <a:latin typeface="Times New Roman" pitchFamily="18" charset="0"/>
                <a:cs typeface="Times New Roman" pitchFamily="18" charset="0"/>
              </a:rPr>
              <a:t>运行速度快</a:t>
            </a:r>
            <a:r>
              <a:rPr lang="zh-CN" altLang="en-US" sz="2000" b="0" dirty="0" smtClean="0">
                <a:latin typeface="Times New Roman" pitchFamily="18" charset="0"/>
                <a:cs typeface="Times New Roman" pitchFamily="18" charset="0"/>
              </a:rPr>
              <a:t>：</a:t>
            </a:r>
            <a:r>
              <a:rPr lang="zh-CN" altLang="en-US" sz="2000" b="0" dirty="0">
                <a:latin typeface="Times New Roman" pitchFamily="18" charset="0"/>
                <a:cs typeface="Times New Roman" pitchFamily="18" charset="0"/>
              </a:rPr>
              <a:t>使用</a:t>
            </a:r>
            <a:r>
              <a:rPr lang="en-US" altLang="zh-CN" sz="2000" b="0" dirty="0">
                <a:latin typeface="Times New Roman" pitchFamily="18" charset="0"/>
                <a:cs typeface="Times New Roman" pitchFamily="18" charset="0"/>
              </a:rPr>
              <a:t>DAG</a:t>
            </a:r>
            <a:r>
              <a:rPr lang="zh-CN" altLang="en-US" sz="2000" b="0" dirty="0">
                <a:latin typeface="Times New Roman" pitchFamily="18" charset="0"/>
                <a:cs typeface="Times New Roman" pitchFamily="18" charset="0"/>
              </a:rPr>
              <a:t>执行引擎以支持循环数据流与内存计算</a:t>
            </a:r>
            <a:endParaRPr lang="zh-CN" altLang="en-US" sz="2000" b="0" dirty="0"/>
          </a:p>
          <a:p>
            <a:pPr eaLnBrk="0" hangingPunct="0">
              <a:buFontTx/>
              <a:buChar char="•"/>
            </a:pPr>
            <a:endParaRPr lang="en-US" altLang="zh-CN" sz="2400" b="0" dirty="0" smtClean="0">
              <a:latin typeface="Times New Roman" pitchFamily="18" charset="0"/>
              <a:cs typeface="Times New Roman" pitchFamily="18" charset="0"/>
            </a:endParaRPr>
          </a:p>
          <a:p>
            <a:pPr eaLnBrk="0" hangingPunct="0">
              <a:buFontTx/>
              <a:buChar char="•"/>
            </a:pPr>
            <a:r>
              <a:rPr lang="zh-CN" altLang="en-US" sz="2400" b="0" dirty="0" smtClean="0">
                <a:latin typeface="Times New Roman" pitchFamily="18" charset="0"/>
                <a:cs typeface="Times New Roman" pitchFamily="18" charset="0"/>
              </a:rPr>
              <a:t>易</a:t>
            </a:r>
            <a:r>
              <a:rPr lang="zh-CN" altLang="en-US" sz="2400" b="0" dirty="0">
                <a:latin typeface="Times New Roman" pitchFamily="18" charset="0"/>
                <a:cs typeface="Times New Roman" pitchFamily="18" charset="0"/>
              </a:rPr>
              <a:t>用</a:t>
            </a:r>
            <a:r>
              <a:rPr lang="zh-CN" altLang="en-US" sz="2400" b="0" dirty="0" smtClean="0">
                <a:latin typeface="Times New Roman" pitchFamily="18" charset="0"/>
                <a:cs typeface="Times New Roman" pitchFamily="18" charset="0"/>
              </a:rPr>
              <a:t>性：</a:t>
            </a:r>
            <a:r>
              <a:rPr lang="zh-CN" altLang="en-US" sz="2000" b="0" dirty="0">
                <a:latin typeface="Times New Roman" pitchFamily="18" charset="0"/>
                <a:cs typeface="Times New Roman" pitchFamily="18" charset="0"/>
              </a:rPr>
              <a:t>支持使用</a:t>
            </a:r>
            <a:r>
              <a:rPr lang="en-US" altLang="zh-CN" sz="2000" b="0" dirty="0" err="1">
                <a:latin typeface="Times New Roman" pitchFamily="18" charset="0"/>
                <a:cs typeface="Times New Roman" pitchFamily="18" charset="0"/>
              </a:rPr>
              <a:t>Scala</a:t>
            </a:r>
            <a:r>
              <a:rPr lang="zh-CN" altLang="en-US" sz="2000" b="0" dirty="0">
                <a:latin typeface="Times New Roman" pitchFamily="18" charset="0"/>
                <a:cs typeface="Times New Roman" pitchFamily="18" charset="0"/>
              </a:rPr>
              <a:t>、</a:t>
            </a:r>
            <a:r>
              <a:rPr lang="en-US" altLang="zh-CN" sz="2000" b="0" dirty="0">
                <a:latin typeface="Times New Roman" pitchFamily="18" charset="0"/>
                <a:cs typeface="Times New Roman" pitchFamily="18" charset="0"/>
              </a:rPr>
              <a:t>Java</a:t>
            </a:r>
            <a:r>
              <a:rPr lang="zh-CN" altLang="en-US" sz="2000" b="0" dirty="0">
                <a:latin typeface="Times New Roman" pitchFamily="18" charset="0"/>
                <a:cs typeface="Times New Roman" pitchFamily="18" charset="0"/>
              </a:rPr>
              <a:t>、</a:t>
            </a:r>
            <a:r>
              <a:rPr lang="en-US" altLang="zh-CN" sz="2000" b="0" dirty="0">
                <a:latin typeface="Times New Roman" pitchFamily="18" charset="0"/>
                <a:cs typeface="Times New Roman" pitchFamily="18" charset="0"/>
              </a:rPr>
              <a:t>Python</a:t>
            </a:r>
            <a:r>
              <a:rPr lang="zh-CN" altLang="en-US" sz="2000" b="0" dirty="0">
                <a:latin typeface="Times New Roman" pitchFamily="18" charset="0"/>
                <a:cs typeface="Times New Roman" pitchFamily="18" charset="0"/>
              </a:rPr>
              <a:t>和</a:t>
            </a:r>
            <a:r>
              <a:rPr lang="en-US" altLang="zh-CN" sz="2000" b="0" dirty="0">
                <a:latin typeface="Times New Roman" pitchFamily="18" charset="0"/>
                <a:cs typeface="Times New Roman" pitchFamily="18" charset="0"/>
              </a:rPr>
              <a:t>R</a:t>
            </a:r>
            <a:r>
              <a:rPr lang="zh-CN" altLang="en-US" sz="2000" b="0" dirty="0">
                <a:latin typeface="Times New Roman" pitchFamily="18" charset="0"/>
                <a:cs typeface="Times New Roman" pitchFamily="18" charset="0"/>
              </a:rPr>
              <a:t>语言进行编程，可以通过</a:t>
            </a:r>
            <a:r>
              <a:rPr lang="en-US" altLang="zh-CN" sz="2000" b="0" dirty="0">
                <a:latin typeface="Times New Roman" pitchFamily="18" charset="0"/>
                <a:cs typeface="Times New Roman" pitchFamily="18" charset="0"/>
              </a:rPr>
              <a:t>Spark Shell</a:t>
            </a:r>
            <a:r>
              <a:rPr lang="zh-CN" altLang="en-US" sz="2000" b="0" dirty="0">
                <a:latin typeface="Times New Roman" pitchFamily="18" charset="0"/>
                <a:cs typeface="Times New Roman" pitchFamily="18" charset="0"/>
              </a:rPr>
              <a:t>进行交互式编程 </a:t>
            </a:r>
            <a:endParaRPr lang="zh-CN" altLang="en-US" sz="2000" b="0" dirty="0"/>
          </a:p>
          <a:p>
            <a:pPr eaLnBrk="0" hangingPunct="0">
              <a:buFontTx/>
              <a:buChar char="•"/>
            </a:pPr>
            <a:endParaRPr lang="en-US" altLang="zh-CN" sz="2400" b="0" dirty="0" smtClean="0">
              <a:latin typeface="Times New Roman" pitchFamily="18" charset="0"/>
              <a:cs typeface="Times New Roman" pitchFamily="18" charset="0"/>
            </a:endParaRPr>
          </a:p>
          <a:p>
            <a:pPr eaLnBrk="0" hangingPunct="0">
              <a:buFontTx/>
              <a:buChar char="•"/>
            </a:pPr>
            <a:r>
              <a:rPr lang="zh-CN" altLang="en-US" sz="2400" b="0" dirty="0" smtClean="0">
                <a:latin typeface="Times New Roman" pitchFamily="18" charset="0"/>
                <a:cs typeface="Times New Roman" pitchFamily="18" charset="0"/>
              </a:rPr>
              <a:t>通用性</a:t>
            </a:r>
            <a:r>
              <a:rPr lang="zh-CN" altLang="en-US" sz="2400" b="0" dirty="0">
                <a:latin typeface="Times New Roman" pitchFamily="18" charset="0"/>
                <a:cs typeface="Times New Roman" pitchFamily="18" charset="0"/>
              </a:rPr>
              <a:t>：</a:t>
            </a:r>
            <a:r>
              <a:rPr lang="en-US" altLang="zh-CN" sz="2000" b="0" dirty="0">
                <a:latin typeface="Times New Roman" pitchFamily="18" charset="0"/>
                <a:cs typeface="Times New Roman" pitchFamily="18" charset="0"/>
              </a:rPr>
              <a:t>Spark</a:t>
            </a:r>
            <a:r>
              <a:rPr lang="zh-CN" altLang="en-US" sz="2000" b="0" dirty="0">
                <a:latin typeface="Times New Roman" pitchFamily="18" charset="0"/>
                <a:cs typeface="Times New Roman" pitchFamily="18" charset="0"/>
              </a:rPr>
              <a:t>提供了完整而强大的技术栈，包括</a:t>
            </a:r>
            <a:r>
              <a:rPr lang="en-US" altLang="zh-CN" sz="2000" b="0" dirty="0">
                <a:latin typeface="Times New Roman" pitchFamily="18" charset="0"/>
                <a:cs typeface="Times New Roman" pitchFamily="18" charset="0"/>
              </a:rPr>
              <a:t>SQL</a:t>
            </a:r>
            <a:r>
              <a:rPr lang="zh-CN" altLang="en-US" sz="2000" b="0" dirty="0">
                <a:latin typeface="Times New Roman" pitchFamily="18" charset="0"/>
                <a:cs typeface="Times New Roman" pitchFamily="18" charset="0"/>
              </a:rPr>
              <a:t>查询、流式计算、机器学习和图算法组件</a:t>
            </a:r>
            <a:endParaRPr lang="en-US" altLang="zh-CN" sz="2000" b="0" dirty="0">
              <a:latin typeface="Times New Roman" pitchFamily="18" charset="0"/>
              <a:cs typeface="Times New Roman" pitchFamily="18" charset="0"/>
            </a:endParaRPr>
          </a:p>
          <a:p>
            <a:pPr eaLnBrk="0" hangingPunct="0">
              <a:buFontTx/>
              <a:buChar char="•"/>
            </a:pPr>
            <a:endParaRPr lang="en-US" altLang="zh-CN" sz="2400" b="0" dirty="0" smtClean="0">
              <a:latin typeface="Times New Roman" pitchFamily="18" charset="0"/>
              <a:cs typeface="Times New Roman" pitchFamily="18" charset="0"/>
            </a:endParaRPr>
          </a:p>
          <a:p>
            <a:pPr eaLnBrk="0" hangingPunct="0">
              <a:buFontTx/>
              <a:buChar char="•"/>
            </a:pPr>
            <a:r>
              <a:rPr lang="zh-CN" altLang="en-US" sz="2400" b="0" dirty="0" smtClean="0">
                <a:latin typeface="Times New Roman" pitchFamily="18" charset="0"/>
                <a:cs typeface="Times New Roman" pitchFamily="18" charset="0"/>
              </a:rPr>
              <a:t>运行模式灵活多样</a:t>
            </a:r>
            <a:r>
              <a:rPr lang="zh-CN" altLang="en-US" sz="2000" b="0" dirty="0" smtClean="0">
                <a:latin typeface="Times New Roman" pitchFamily="18" charset="0"/>
                <a:cs typeface="Times New Roman" pitchFamily="18" charset="0"/>
              </a:rPr>
              <a:t>：</a:t>
            </a:r>
            <a:r>
              <a:rPr lang="zh-CN" altLang="en-US" sz="2000" b="0" dirty="0">
                <a:latin typeface="Times New Roman" pitchFamily="18" charset="0"/>
                <a:cs typeface="Times New Roman" pitchFamily="18" charset="0"/>
              </a:rPr>
              <a:t>可运行于独立的集群模式中，可运行于</a:t>
            </a:r>
            <a:r>
              <a:rPr lang="en-US" altLang="zh-CN" sz="2000" b="0" dirty="0" err="1">
                <a:latin typeface="Times New Roman" pitchFamily="18" charset="0"/>
                <a:cs typeface="Times New Roman" pitchFamily="18" charset="0"/>
              </a:rPr>
              <a:t>Hadoop</a:t>
            </a:r>
            <a:r>
              <a:rPr lang="zh-CN" altLang="en-US" sz="2000" b="0" dirty="0">
                <a:latin typeface="Times New Roman" pitchFamily="18" charset="0"/>
                <a:cs typeface="Times New Roman" pitchFamily="18" charset="0"/>
              </a:rPr>
              <a:t>中，也可运行于</a:t>
            </a:r>
            <a:r>
              <a:rPr lang="en-US" altLang="zh-CN" sz="2000" b="0" dirty="0">
                <a:latin typeface="Times New Roman" pitchFamily="18" charset="0"/>
                <a:cs typeface="Times New Roman" pitchFamily="18" charset="0"/>
              </a:rPr>
              <a:t>Amazon EC2</a:t>
            </a:r>
            <a:r>
              <a:rPr lang="zh-CN" altLang="en-US" sz="2000" b="0" dirty="0">
                <a:latin typeface="Times New Roman" pitchFamily="18" charset="0"/>
                <a:cs typeface="Times New Roman" pitchFamily="18" charset="0"/>
              </a:rPr>
              <a:t>等云环境中，并且可以访问</a:t>
            </a:r>
            <a:r>
              <a:rPr lang="en-US" altLang="zh-CN" sz="2000" b="0" dirty="0">
                <a:latin typeface="Times New Roman" pitchFamily="18" charset="0"/>
                <a:cs typeface="Times New Roman" pitchFamily="18" charset="0"/>
              </a:rPr>
              <a:t>HDFS</a:t>
            </a:r>
            <a:r>
              <a:rPr lang="zh-CN" altLang="en-US" sz="2000" b="0" dirty="0">
                <a:latin typeface="Times New Roman" pitchFamily="18" charset="0"/>
                <a:cs typeface="Times New Roman" pitchFamily="18" charset="0"/>
              </a:rPr>
              <a:t>、</a:t>
            </a:r>
            <a:r>
              <a:rPr lang="en-US" altLang="zh-CN" sz="2000" b="0" dirty="0">
                <a:latin typeface="Times New Roman" pitchFamily="18" charset="0"/>
                <a:cs typeface="Times New Roman" pitchFamily="18" charset="0"/>
              </a:rPr>
              <a:t>Cassandra</a:t>
            </a:r>
            <a:r>
              <a:rPr lang="zh-CN" altLang="en-US" sz="2000" b="0" dirty="0">
                <a:latin typeface="Times New Roman" pitchFamily="18" charset="0"/>
                <a:cs typeface="Times New Roman" pitchFamily="18" charset="0"/>
              </a:rPr>
              <a:t>、</a:t>
            </a:r>
            <a:r>
              <a:rPr lang="en-US" altLang="zh-CN" sz="2000" b="0" dirty="0" err="1">
                <a:latin typeface="Times New Roman" pitchFamily="18" charset="0"/>
                <a:cs typeface="Times New Roman" pitchFamily="18" charset="0"/>
              </a:rPr>
              <a:t>HBase</a:t>
            </a:r>
            <a:r>
              <a:rPr lang="zh-CN" altLang="en-US" sz="2000" b="0" dirty="0">
                <a:latin typeface="Times New Roman" pitchFamily="18" charset="0"/>
                <a:cs typeface="Times New Roman" pitchFamily="18" charset="0"/>
              </a:rPr>
              <a:t>、</a:t>
            </a:r>
            <a:r>
              <a:rPr lang="en-US" altLang="zh-CN" sz="2000" b="0" dirty="0">
                <a:latin typeface="Times New Roman" pitchFamily="18" charset="0"/>
                <a:cs typeface="Times New Roman" pitchFamily="18" charset="0"/>
              </a:rPr>
              <a:t>Hive</a:t>
            </a:r>
            <a:r>
              <a:rPr lang="zh-CN" altLang="en-US" sz="2000" b="0" dirty="0">
                <a:latin typeface="Times New Roman" pitchFamily="18" charset="0"/>
                <a:cs typeface="Times New Roman" pitchFamily="18" charset="0"/>
              </a:rPr>
              <a:t>等多种数据源</a:t>
            </a:r>
            <a:r>
              <a:rPr lang="zh-CN" altLang="en-US" sz="2000" b="0" dirty="0"/>
              <a:t> </a:t>
            </a:r>
          </a:p>
        </p:txBody>
      </p:sp>
    </p:spTree>
    <p:extLst>
      <p:ext uri="{BB962C8B-B14F-4D97-AF65-F5344CB8AC3E}">
        <p14:creationId xmlns:p14="http://schemas.microsoft.com/office/powerpoint/2010/main" val="19384187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78</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7" name="矩形 3"/>
          <p:cNvSpPr>
            <a:spLocks noChangeArrowheads="1"/>
          </p:cNvSpPr>
          <p:nvPr/>
        </p:nvSpPr>
        <p:spPr bwMode="auto">
          <a:xfrm>
            <a:off x="2256408" y="5576342"/>
            <a:ext cx="7239000" cy="369888"/>
          </a:xfrm>
          <a:prstGeom prst="rect">
            <a:avLst/>
          </a:prstGeom>
          <a:noFill/>
          <a:ln w="9525">
            <a:noFill/>
            <a:miter lim="800000"/>
            <a:headEnd/>
            <a:tailEnd/>
          </a:ln>
        </p:spPr>
        <p:txBody>
          <a:bodyPr>
            <a:spAutoFit/>
          </a:bodyPr>
          <a:lstStyle/>
          <a:p>
            <a:pPr algn="ctr"/>
            <a:r>
              <a:rPr lang="zh-CN" altLang="zh-CN" dirty="0" smtClean="0"/>
              <a:t>谷</a:t>
            </a:r>
            <a:r>
              <a:rPr lang="zh-CN" altLang="zh-CN" dirty="0"/>
              <a:t>歌趋势：</a:t>
            </a:r>
            <a:r>
              <a:rPr lang="en-US" altLang="zh-CN" dirty="0"/>
              <a:t>Spark</a:t>
            </a:r>
            <a:r>
              <a:rPr lang="zh-CN" altLang="zh-CN" dirty="0"/>
              <a:t>与</a:t>
            </a:r>
            <a:r>
              <a:rPr lang="en-US" altLang="zh-CN" dirty="0"/>
              <a:t>Hadoop</a:t>
            </a:r>
            <a:r>
              <a:rPr lang="zh-CN" altLang="zh-CN" dirty="0"/>
              <a:t>对比</a:t>
            </a:r>
            <a:endParaRPr lang="zh-CN" altLang="en-US" dirty="0"/>
          </a:p>
        </p:txBody>
      </p:sp>
      <p:sp>
        <p:nvSpPr>
          <p:cNvPr id="8" name="矩形 4"/>
          <p:cNvSpPr>
            <a:spLocks noChangeArrowheads="1"/>
          </p:cNvSpPr>
          <p:nvPr/>
        </p:nvSpPr>
        <p:spPr bwMode="auto">
          <a:xfrm>
            <a:off x="1367161" y="1385342"/>
            <a:ext cx="9445841" cy="707886"/>
          </a:xfrm>
          <a:prstGeom prst="rect">
            <a:avLst/>
          </a:prstGeom>
          <a:noFill/>
          <a:ln w="9525">
            <a:noFill/>
            <a:miter lim="800000"/>
            <a:headEnd/>
            <a:tailEnd/>
          </a:ln>
        </p:spPr>
        <p:txBody>
          <a:bodyPr wrap="square">
            <a:spAutoFit/>
          </a:bodyPr>
          <a:lstStyle/>
          <a:p>
            <a:r>
              <a:rPr lang="en-US" altLang="zh-CN" sz="2000" dirty="0"/>
              <a:t>Spark</a:t>
            </a:r>
            <a:r>
              <a:rPr lang="zh-CN" altLang="zh-CN" sz="2000" dirty="0"/>
              <a:t>如今</a:t>
            </a:r>
            <a:r>
              <a:rPr lang="zh-CN" altLang="zh-CN" sz="2000" dirty="0" smtClean="0"/>
              <a:t>已</a:t>
            </a:r>
            <a:r>
              <a:rPr lang="zh-CN" altLang="en-US" sz="2000" dirty="0" smtClean="0"/>
              <a:t>应用到</a:t>
            </a:r>
            <a:r>
              <a:rPr lang="zh-CN" altLang="zh-CN" sz="2000" dirty="0" smtClean="0"/>
              <a:t>国内外</a:t>
            </a:r>
            <a:r>
              <a:rPr lang="zh-CN" altLang="zh-CN" sz="2000" dirty="0"/>
              <a:t>各</a:t>
            </a:r>
            <a:r>
              <a:rPr lang="zh-CN" altLang="zh-CN" sz="2000" dirty="0" smtClean="0"/>
              <a:t>大公司，</a:t>
            </a:r>
            <a:r>
              <a:rPr lang="zh-CN" altLang="zh-CN" sz="2000" dirty="0"/>
              <a:t>如腾讯、淘宝、百度、亚马逊等公司均不同程度地使用了</a:t>
            </a:r>
            <a:r>
              <a:rPr lang="en-US" altLang="zh-CN" sz="2000" dirty="0"/>
              <a:t>Spark</a:t>
            </a:r>
            <a:r>
              <a:rPr lang="zh-CN" altLang="zh-CN" sz="2000" dirty="0"/>
              <a:t>来构建大数据分析应用，并应用到实际的生产环境中</a:t>
            </a:r>
            <a:endParaRPr lang="zh-CN" altLang="en-US" sz="2000" dirty="0"/>
          </a:p>
        </p:txBody>
      </p:sp>
      <p:pic>
        <p:nvPicPr>
          <p:cNvPr id="9" name="图片 8"/>
          <p:cNvPicPr>
            <a:picLocks noChangeAspect="1"/>
          </p:cNvPicPr>
          <p:nvPr/>
        </p:nvPicPr>
        <p:blipFill>
          <a:blip r:embed="rId2"/>
          <a:stretch>
            <a:fillRect/>
          </a:stretch>
        </p:blipFill>
        <p:spPr>
          <a:xfrm>
            <a:off x="1518614" y="2578646"/>
            <a:ext cx="8485988" cy="2997696"/>
          </a:xfrm>
          <a:prstGeom prst="rect">
            <a:avLst/>
          </a:prstGeom>
        </p:spPr>
      </p:pic>
    </p:spTree>
    <p:extLst>
      <p:ext uri="{BB962C8B-B14F-4D97-AF65-F5344CB8AC3E}">
        <p14:creationId xmlns:p14="http://schemas.microsoft.com/office/powerpoint/2010/main" val="34786421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79</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矩形 2"/>
          <p:cNvSpPr>
            <a:spLocks noChangeArrowheads="1"/>
          </p:cNvSpPr>
          <p:nvPr/>
        </p:nvSpPr>
        <p:spPr bwMode="auto">
          <a:xfrm>
            <a:off x="1030550" y="1263399"/>
            <a:ext cx="10918794" cy="1877437"/>
          </a:xfrm>
          <a:prstGeom prst="rect">
            <a:avLst/>
          </a:prstGeom>
          <a:noFill/>
          <a:ln w="9525">
            <a:noFill/>
            <a:miter lim="800000"/>
            <a:headEnd/>
            <a:tailEnd/>
          </a:ln>
        </p:spPr>
        <p:txBody>
          <a:bodyPr wrap="square">
            <a:spAutoFit/>
          </a:bodyPr>
          <a:lstStyle/>
          <a:p>
            <a:r>
              <a:rPr lang="zh-CN" altLang="zh-CN" sz="2400" dirty="0">
                <a:latin typeface="微软雅黑" panose="020B0503020204020204" pitchFamily="34" charset="-122"/>
                <a:ea typeface="微软雅黑" panose="020B0503020204020204" pitchFamily="34" charset="-122"/>
              </a:rPr>
              <a:t>在实际应用中，大数据处理主要包括以下三个类型：</a:t>
            </a:r>
            <a:endParaRPr lang="en-US" altLang="zh-CN" sz="2400" dirty="0">
              <a:latin typeface="微软雅黑" panose="020B0503020204020204" pitchFamily="34" charset="-122"/>
              <a:ea typeface="微软雅黑" panose="020B0503020204020204" pitchFamily="34" charset="-122"/>
            </a:endParaRPr>
          </a:p>
          <a:p>
            <a:endParaRPr lang="zh-CN" altLang="zh-CN" sz="2000" dirty="0">
              <a:latin typeface="微软雅黑" panose="020B0503020204020204" pitchFamily="34" charset="-122"/>
              <a:ea typeface="微软雅黑" panose="020B0503020204020204" pitchFamily="34" charset="-122"/>
            </a:endParaRPr>
          </a:p>
          <a:p>
            <a:pPr>
              <a:buFont typeface="Arial" pitchFamily="34" charset="0"/>
              <a:buChar char="•"/>
            </a:pPr>
            <a:r>
              <a:rPr lang="zh-CN" altLang="zh-CN" sz="2400" dirty="0">
                <a:latin typeface="微软雅黑" panose="020B0503020204020204" pitchFamily="34" charset="-122"/>
                <a:ea typeface="微软雅黑" panose="020B0503020204020204" pitchFamily="34" charset="-122"/>
              </a:rPr>
              <a:t>复杂的批量数据处理：通常时间跨度在数十分钟到数小时之间</a:t>
            </a:r>
          </a:p>
          <a:p>
            <a:pPr>
              <a:buFont typeface="Arial" pitchFamily="34" charset="0"/>
              <a:buChar char="•"/>
            </a:pPr>
            <a:r>
              <a:rPr lang="zh-CN" altLang="zh-CN" sz="2400" dirty="0">
                <a:latin typeface="微软雅黑" panose="020B0503020204020204" pitchFamily="34" charset="-122"/>
                <a:ea typeface="微软雅黑" panose="020B0503020204020204" pitchFamily="34" charset="-122"/>
              </a:rPr>
              <a:t>基于历史数据的交互式查询：通常时间跨度在数十秒到数分钟之间</a:t>
            </a:r>
          </a:p>
          <a:p>
            <a:pPr>
              <a:buFont typeface="Arial" pitchFamily="34" charset="0"/>
              <a:buChar char="•"/>
            </a:pPr>
            <a:r>
              <a:rPr lang="zh-CN" altLang="zh-CN" sz="2400" dirty="0">
                <a:latin typeface="微软雅黑" panose="020B0503020204020204" pitchFamily="34" charset="-122"/>
                <a:ea typeface="微软雅黑" panose="020B0503020204020204" pitchFamily="34" charset="-122"/>
              </a:rPr>
              <a:t>基于实时数据流的数据处理：通常时间跨度在数百毫秒到数秒之间</a:t>
            </a:r>
            <a:endParaRPr lang="zh-CN" altLang="en-US" sz="2400" dirty="0">
              <a:latin typeface="微软雅黑" panose="020B0503020204020204" pitchFamily="34" charset="-122"/>
              <a:ea typeface="微软雅黑" panose="020B0503020204020204" pitchFamily="34" charset="-122"/>
            </a:endParaRPr>
          </a:p>
        </p:txBody>
      </p:sp>
      <p:sp>
        <p:nvSpPr>
          <p:cNvPr id="7" name="矩形 3"/>
          <p:cNvSpPr>
            <a:spLocks noChangeArrowheads="1"/>
          </p:cNvSpPr>
          <p:nvPr/>
        </p:nvSpPr>
        <p:spPr bwMode="auto">
          <a:xfrm>
            <a:off x="1030550" y="3426041"/>
            <a:ext cx="10918794" cy="2677656"/>
          </a:xfrm>
          <a:prstGeom prst="rect">
            <a:avLst/>
          </a:prstGeom>
          <a:noFill/>
          <a:ln w="9525">
            <a:noFill/>
            <a:miter lim="800000"/>
            <a:headEnd/>
            <a:tailEnd/>
          </a:ln>
        </p:spPr>
        <p:txBody>
          <a:bodyPr wrap="square">
            <a:spAutoFit/>
          </a:bodyPr>
          <a:lstStyle/>
          <a:p>
            <a:pPr>
              <a:buFont typeface="Arial" charset="0"/>
              <a:buNone/>
              <a:defRPr/>
            </a:pPr>
            <a:r>
              <a:rPr lang="zh-CN" altLang="en-US" sz="2400" dirty="0">
                <a:latin typeface="微软雅黑" panose="020B0503020204020204" pitchFamily="34" charset="-122"/>
                <a:ea typeface="微软雅黑" panose="020B0503020204020204" pitchFamily="34" charset="-122"/>
              </a:rPr>
              <a:t>当</a:t>
            </a:r>
            <a:r>
              <a:rPr lang="zh-CN" altLang="zh-CN" sz="2400" dirty="0">
                <a:latin typeface="微软雅黑" panose="020B0503020204020204" pitchFamily="34" charset="-122"/>
                <a:ea typeface="微软雅黑" panose="020B0503020204020204" pitchFamily="34" charset="-122"/>
              </a:rPr>
              <a:t>同时存在以上三种场景</a:t>
            </a:r>
            <a:r>
              <a:rPr lang="zh-CN" altLang="en-US" sz="2400" dirty="0">
                <a:latin typeface="微软雅黑" panose="020B0503020204020204" pitchFamily="34" charset="-122"/>
                <a:ea typeface="微软雅黑" panose="020B0503020204020204" pitchFamily="34" charset="-122"/>
              </a:rPr>
              <a:t>时</a:t>
            </a:r>
            <a:r>
              <a:rPr lang="zh-CN" altLang="zh-CN" sz="2400" dirty="0">
                <a:latin typeface="微软雅黑" panose="020B0503020204020204" pitchFamily="34" charset="-122"/>
                <a:ea typeface="微软雅黑" panose="020B0503020204020204" pitchFamily="34" charset="-122"/>
              </a:rPr>
              <a:t>，就需要同时部署三种不同的软件</a:t>
            </a:r>
            <a:endParaRPr lang="en-US" altLang="zh-CN" sz="2400" dirty="0">
              <a:latin typeface="微软雅黑" panose="020B0503020204020204" pitchFamily="34" charset="-122"/>
              <a:ea typeface="微软雅黑" panose="020B0503020204020204" pitchFamily="34" charset="-122"/>
            </a:endParaRPr>
          </a:p>
          <a:p>
            <a:pPr lvl="1">
              <a:buFont typeface="Arial" pitchFamily="34" charset="0"/>
              <a:buChar char="•"/>
              <a:defRPr/>
            </a:pPr>
            <a:r>
              <a:rPr lang="zh-CN" altLang="en-US" sz="2400" dirty="0">
                <a:latin typeface="微软雅黑" panose="020B0503020204020204" pitchFamily="34" charset="-122"/>
                <a:ea typeface="微软雅黑" panose="020B0503020204020204" pitchFamily="34" charset="-122"/>
              </a:rPr>
              <a:t>比如</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MapReduce</a:t>
            </a:r>
            <a:r>
              <a:rPr lang="en-US" altLang="zh-CN" sz="2400" dirty="0">
                <a:latin typeface="微软雅黑" panose="020B0503020204020204" pitchFamily="34" charset="-122"/>
                <a:ea typeface="微软雅黑" panose="020B0503020204020204" pitchFamily="34" charset="-122"/>
              </a:rPr>
              <a:t>  /  Impala  /  Storm</a:t>
            </a:r>
          </a:p>
          <a:p>
            <a:pPr lvl="1">
              <a:buFont typeface="Arial" charset="0"/>
              <a:buNone/>
              <a:defRPr/>
            </a:pPr>
            <a:endParaRPr lang="en-US" altLang="zh-CN" sz="2400" dirty="0">
              <a:latin typeface="微软雅黑" panose="020B0503020204020204" pitchFamily="34" charset="-122"/>
              <a:ea typeface="微软雅黑" panose="020B0503020204020204" pitchFamily="34" charset="-122"/>
            </a:endParaRPr>
          </a:p>
          <a:p>
            <a:pPr marL="0" lvl="1">
              <a:buFont typeface="Arial" charset="0"/>
              <a:buNone/>
              <a:defRPr/>
            </a:pPr>
            <a:r>
              <a:rPr lang="zh-CN" altLang="zh-CN" sz="2400" dirty="0">
                <a:latin typeface="微软雅黑" panose="020B0503020204020204" pitchFamily="34" charset="-122"/>
                <a:ea typeface="微软雅黑" panose="020B0503020204020204" pitchFamily="34" charset="-122"/>
              </a:rPr>
              <a:t>这样做难免会带来一些问题： </a:t>
            </a:r>
          </a:p>
          <a:p>
            <a:pPr>
              <a:buFont typeface="Arial" charset="0"/>
              <a:buChar char="•"/>
              <a:defRPr/>
            </a:pPr>
            <a:r>
              <a:rPr lang="zh-CN" altLang="zh-CN" sz="2400" dirty="0">
                <a:latin typeface="微软雅黑" panose="020B0503020204020204" pitchFamily="34" charset="-122"/>
                <a:ea typeface="微软雅黑" panose="020B0503020204020204" pitchFamily="34" charset="-122"/>
              </a:rPr>
              <a:t>不同场景之间输入输出数据无法做到无缝共享，通常需要进行数据格式的转换</a:t>
            </a:r>
          </a:p>
          <a:p>
            <a:pPr>
              <a:buFont typeface="Arial" charset="0"/>
              <a:buChar char="•"/>
              <a:defRPr/>
            </a:pPr>
            <a:r>
              <a:rPr lang="zh-CN" altLang="zh-CN" sz="2400" dirty="0">
                <a:latin typeface="微软雅黑" panose="020B0503020204020204" pitchFamily="34" charset="-122"/>
                <a:ea typeface="微软雅黑" panose="020B0503020204020204" pitchFamily="34" charset="-122"/>
              </a:rPr>
              <a:t>不同的软件</a:t>
            </a:r>
            <a:r>
              <a:rPr lang="zh-CN" altLang="en-US" sz="2400" dirty="0">
                <a:latin typeface="微软雅黑" panose="020B0503020204020204" pitchFamily="34" charset="-122"/>
                <a:ea typeface="微软雅黑" panose="020B0503020204020204" pitchFamily="34" charset="-122"/>
              </a:rPr>
              <a:t>需要</a:t>
            </a:r>
            <a:r>
              <a:rPr lang="zh-CN" altLang="zh-CN" sz="2400" dirty="0">
                <a:latin typeface="微软雅黑" panose="020B0503020204020204" pitchFamily="34" charset="-122"/>
                <a:ea typeface="微软雅黑" panose="020B0503020204020204" pitchFamily="34" charset="-122"/>
              </a:rPr>
              <a:t>不同的开发和维护团队，带来了较高的使用成本</a:t>
            </a:r>
          </a:p>
          <a:p>
            <a:pPr>
              <a:buFont typeface="Arial" charset="0"/>
              <a:buChar char="•"/>
              <a:defRPr/>
            </a:pPr>
            <a:r>
              <a:rPr lang="zh-CN" altLang="zh-CN" sz="2400" dirty="0">
                <a:latin typeface="微软雅黑" panose="020B0503020204020204" pitchFamily="34" charset="-122"/>
                <a:ea typeface="微软雅黑" panose="020B0503020204020204" pitchFamily="34" charset="-122"/>
              </a:rPr>
              <a:t>比较难以对同一个集群中的各个系统进行统一的资源协调和分配</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4433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normAutofit fontScale="92500" lnSpcReduction="20000"/>
          </a:bodyPr>
          <a:lstStyle/>
          <a:p>
            <a:r>
              <a:rPr lang="zh-CN" altLang="en-US" sz="2400" dirty="0"/>
              <a:t>函数式编程起源</a:t>
            </a:r>
            <a:endParaRPr lang="en-US" altLang="zh-CN" sz="2400" dirty="0"/>
          </a:p>
          <a:p>
            <a:pPr lvl="1"/>
            <a:r>
              <a:rPr lang="en-US" altLang="zh-CN" sz="1800" dirty="0"/>
              <a:t>1900</a:t>
            </a:r>
            <a:r>
              <a:rPr lang="zh-CN" altLang="en-US" sz="1800" dirty="0"/>
              <a:t>年，德国数学家、哥廷根大学教授大卫</a:t>
            </a:r>
            <a:r>
              <a:rPr lang="en-US" altLang="zh-CN" sz="1800" dirty="0">
                <a:latin typeface="Calibri" panose="020F0502020204030204" pitchFamily="34" charset="0"/>
                <a:cs typeface="Calibri" panose="020F0502020204030204" pitchFamily="34" charset="0"/>
              </a:rPr>
              <a:t>•</a:t>
            </a:r>
            <a:r>
              <a:rPr lang="zh-CN" altLang="en-US" sz="1800" dirty="0">
                <a:latin typeface="Calibri" panose="020F0502020204030204" pitchFamily="34" charset="0"/>
                <a:cs typeface="Calibri" panose="020F0502020204030204" pitchFamily="34" charset="0"/>
              </a:rPr>
              <a:t>希尔伯特</a:t>
            </a:r>
            <a:r>
              <a:rPr lang="en-US" altLang="zh-CN" sz="1800" dirty="0">
                <a:latin typeface="Calibri" panose="020F0502020204030204" pitchFamily="34" charset="0"/>
                <a:cs typeface="Calibri" panose="020F0502020204030204" pitchFamily="34" charset="0"/>
              </a:rPr>
              <a:t>(David Hilbert)</a:t>
            </a:r>
            <a:r>
              <a:rPr lang="zh-CN" altLang="en-US" sz="1800" dirty="0">
                <a:latin typeface="Calibri" panose="020F0502020204030204" pitchFamily="34" charset="0"/>
                <a:cs typeface="Calibri" panose="020F0502020204030204" pitchFamily="34" charset="0"/>
              </a:rPr>
              <a:t>提出判定丢番图方程的可解性问题</a:t>
            </a:r>
            <a:endParaRPr lang="en-US" altLang="zh-CN" sz="1800" dirty="0">
              <a:latin typeface="Calibri" panose="020F0502020204030204" pitchFamily="34" charset="0"/>
              <a:cs typeface="Calibri" panose="020F0502020204030204" pitchFamily="34" charset="0"/>
            </a:endParaRPr>
          </a:p>
          <a:p>
            <a:pPr lvl="1"/>
            <a:endParaRPr lang="en-US" altLang="zh-CN" sz="1800" dirty="0">
              <a:latin typeface="Calibri" panose="020F0502020204030204" pitchFamily="34" charset="0"/>
              <a:cs typeface="Calibri" panose="020F0502020204030204" pitchFamily="34" charset="0"/>
            </a:endParaRPr>
          </a:p>
          <a:p>
            <a:pPr lvl="1"/>
            <a:endParaRPr lang="en-US" altLang="zh-CN" sz="1800" dirty="0">
              <a:latin typeface="Calibri" panose="020F0502020204030204" pitchFamily="34" charset="0"/>
              <a:cs typeface="Calibri" panose="020F0502020204030204" pitchFamily="34" charset="0"/>
            </a:endParaRPr>
          </a:p>
          <a:p>
            <a:pPr lvl="1"/>
            <a:endParaRPr lang="en-US" altLang="zh-CN" sz="1800" dirty="0">
              <a:latin typeface="Calibri" panose="020F0502020204030204" pitchFamily="34" charset="0"/>
              <a:cs typeface="Calibri" panose="020F0502020204030204" pitchFamily="34" charset="0"/>
            </a:endParaRPr>
          </a:p>
          <a:p>
            <a:pPr lvl="1"/>
            <a:endParaRPr lang="en-US" altLang="zh-CN" sz="1800" dirty="0">
              <a:latin typeface="Calibri" panose="020F0502020204030204" pitchFamily="34" charset="0"/>
              <a:cs typeface="Calibri" panose="020F0502020204030204" pitchFamily="34" charset="0"/>
            </a:endParaRPr>
          </a:p>
          <a:p>
            <a:pPr lvl="1"/>
            <a:endParaRPr lang="en-US" altLang="zh-CN" sz="1800" dirty="0">
              <a:latin typeface="Calibri" panose="020F0502020204030204" pitchFamily="34" charset="0"/>
              <a:cs typeface="Calibri" panose="020F0502020204030204" pitchFamily="34" charset="0"/>
            </a:endParaRPr>
          </a:p>
          <a:p>
            <a:pPr lvl="1"/>
            <a:endParaRPr lang="en-US" altLang="zh-CN" sz="1800" dirty="0">
              <a:latin typeface="Calibri" panose="020F0502020204030204" pitchFamily="34" charset="0"/>
              <a:cs typeface="Calibri" panose="020F0502020204030204" pitchFamily="34" charset="0"/>
            </a:endParaRPr>
          </a:p>
          <a:p>
            <a:pPr lvl="1"/>
            <a:endParaRPr lang="en-US" altLang="zh-CN" sz="1800" dirty="0">
              <a:latin typeface="Calibri" panose="020F0502020204030204" pitchFamily="34" charset="0"/>
              <a:cs typeface="Calibri" panose="020F0502020204030204" pitchFamily="34" charset="0"/>
            </a:endParaRPr>
          </a:p>
          <a:p>
            <a:pPr lvl="1"/>
            <a:endParaRPr lang="en-US" altLang="zh-CN" sz="1800" dirty="0">
              <a:latin typeface="Calibri" panose="020F0502020204030204" pitchFamily="34" charset="0"/>
              <a:cs typeface="Calibri" panose="020F0502020204030204" pitchFamily="34" charset="0"/>
            </a:endParaRPr>
          </a:p>
          <a:p>
            <a:pPr lvl="1"/>
            <a:endParaRPr lang="en-US" altLang="zh-CN" sz="1800" dirty="0">
              <a:latin typeface="Calibri" panose="020F0502020204030204" pitchFamily="34" charset="0"/>
              <a:cs typeface="Calibri" panose="020F0502020204030204" pitchFamily="34" charset="0"/>
            </a:endParaRPr>
          </a:p>
          <a:p>
            <a:pPr lvl="1"/>
            <a:endParaRPr lang="en-US" altLang="zh-CN" sz="1800" dirty="0">
              <a:latin typeface="Calibri" panose="020F0502020204030204" pitchFamily="34" charset="0"/>
              <a:cs typeface="Calibri" panose="020F0502020204030204" pitchFamily="34" charset="0"/>
            </a:endParaRPr>
          </a:p>
          <a:p>
            <a:pPr lvl="1"/>
            <a:r>
              <a:rPr lang="en-US" altLang="zh-CN" sz="1800" dirty="0">
                <a:latin typeface="Calibri" panose="020F0502020204030204" pitchFamily="34" charset="0"/>
                <a:cs typeface="Calibri" panose="020F0502020204030204" pitchFamily="34" charset="0"/>
              </a:rPr>
              <a:t>1928</a:t>
            </a:r>
            <a:r>
              <a:rPr lang="zh-CN" altLang="en-US" sz="1800" dirty="0">
                <a:latin typeface="Calibri" panose="020F0502020204030204" pitchFamily="34" charset="0"/>
                <a:cs typeface="Calibri" panose="020F0502020204030204" pitchFamily="34" charset="0"/>
              </a:rPr>
              <a:t>年，希尔伯特和阿克曼，针对这个问题进行了形式化描述，希望寻找到数学命题进行判断的算法</a:t>
            </a:r>
            <a:endParaRPr lang="en-US" altLang="zh-CN" sz="1800" dirty="0">
              <a:latin typeface="Calibri" panose="020F0502020204030204" pitchFamily="34" charset="0"/>
              <a:cs typeface="Calibri" panose="020F0502020204030204" pitchFamily="34" charset="0"/>
            </a:endParaRPr>
          </a:p>
          <a:p>
            <a:pPr lvl="2"/>
            <a:r>
              <a:rPr lang="zh-CN" altLang="en-US" sz="1600" dirty="0">
                <a:latin typeface="Calibri" panose="020F0502020204030204" pitchFamily="34" charset="0"/>
                <a:cs typeface="Calibri" panose="020F0502020204030204" pitchFamily="34" charset="0"/>
              </a:rPr>
              <a:t>算法是通过有限次的步骤，对数学函数进行有效计算的方法，而这样的函数就是</a:t>
            </a:r>
            <a:r>
              <a:rPr lang="zh-CN" altLang="en-US" sz="1600" b="1" dirty="0">
                <a:latin typeface="Calibri" panose="020F0502020204030204" pitchFamily="34" charset="0"/>
                <a:cs typeface="Calibri" panose="020F0502020204030204" pitchFamily="34" charset="0"/>
              </a:rPr>
              <a:t>递归函数</a:t>
            </a:r>
            <a:endParaRPr lang="en-US" altLang="zh-CN" sz="1600" b="1" dirty="0">
              <a:latin typeface="Calibri" panose="020F0502020204030204" pitchFamily="34" charset="0"/>
              <a:cs typeface="Calibri" panose="020F0502020204030204" pitchFamily="34" charset="0"/>
            </a:endParaRPr>
          </a:p>
          <a:p>
            <a:pPr lvl="1"/>
            <a:r>
              <a:rPr lang="en-US" altLang="zh-CN" sz="1800" dirty="0">
                <a:latin typeface="Calibri" panose="020F0502020204030204" pitchFamily="34" charset="0"/>
                <a:cs typeface="Calibri" panose="020F0502020204030204" pitchFamily="34" charset="0"/>
              </a:rPr>
              <a:t>1936</a:t>
            </a:r>
            <a:r>
              <a:rPr lang="zh-CN" altLang="en-US" sz="1800" dirty="0">
                <a:latin typeface="Calibri" panose="020F0502020204030204" pitchFamily="34" charset="0"/>
                <a:cs typeface="Calibri" panose="020F0502020204030204" pitchFamily="34" charset="0"/>
              </a:rPr>
              <a:t>年，阿兰</a:t>
            </a:r>
            <a:r>
              <a:rPr lang="en-US" altLang="zh-CN" sz="1800" dirty="0">
                <a:latin typeface="Calibri" panose="020F0502020204030204" pitchFamily="34" charset="0"/>
                <a:cs typeface="Calibri" panose="020F0502020204030204" pitchFamily="34" charset="0"/>
              </a:rPr>
              <a:t>•</a:t>
            </a:r>
            <a:r>
              <a:rPr lang="zh-CN" altLang="en-US" sz="1800" dirty="0">
                <a:latin typeface="Calibri" panose="020F0502020204030204" pitchFamily="34" charset="0"/>
                <a:cs typeface="Calibri" panose="020F0502020204030204" pitchFamily="34" charset="0"/>
              </a:rPr>
              <a:t>图灵和阿隆左</a:t>
            </a:r>
            <a:r>
              <a:rPr lang="en-US" altLang="zh-CN" sz="1800" dirty="0">
                <a:latin typeface="Calibri" panose="020F0502020204030204" pitchFamily="34" charset="0"/>
                <a:cs typeface="Calibri" panose="020F0502020204030204" pitchFamily="34" charset="0"/>
              </a:rPr>
              <a:t>•</a:t>
            </a:r>
            <a:r>
              <a:rPr lang="zh-CN" altLang="en-US" sz="1800" dirty="0">
                <a:latin typeface="Calibri" panose="020F0502020204030204" pitchFamily="34" charset="0"/>
                <a:cs typeface="Calibri" panose="020F0502020204030204" pitchFamily="34" charset="0"/>
              </a:rPr>
              <a:t>丘奇分别针对数理的可判定性问题给出了否定的答案</a:t>
            </a:r>
            <a:endParaRPr lang="en-US" altLang="zh-CN" sz="1800" dirty="0">
              <a:latin typeface="Calibri" panose="020F0502020204030204" pitchFamily="34" charset="0"/>
              <a:cs typeface="Calibri" panose="020F0502020204030204" pitchFamily="34" charset="0"/>
            </a:endParaRPr>
          </a:p>
          <a:p>
            <a:pPr lvl="2"/>
            <a:r>
              <a:rPr lang="zh-CN" altLang="en-US" sz="1600" dirty="0">
                <a:latin typeface="Calibri" panose="020F0502020204030204" pitchFamily="34" charset="0"/>
                <a:cs typeface="Calibri" panose="020F0502020204030204" pitchFamily="34" charset="0"/>
              </a:rPr>
              <a:t>图灵指出可解的问题可以用图灵机模型来进行定义和表达，即通过不断修改存储器的值，以一种命令式的方式进行计算，称为命令式语言。例</a:t>
            </a:r>
            <a:r>
              <a:rPr lang="en-US" altLang="zh-CN" sz="1600" dirty="0" err="1">
                <a:latin typeface="Calibri" panose="020F0502020204030204" pitchFamily="34" charset="0"/>
                <a:cs typeface="Calibri" panose="020F0502020204030204" pitchFamily="34" charset="0"/>
              </a:rPr>
              <a:t>Frotan</a:t>
            </a:r>
            <a:r>
              <a:rPr lang="en-US" altLang="zh-CN" sz="1600" dirty="0">
                <a:latin typeface="Calibri" panose="020F0502020204030204" pitchFamily="34" charset="0"/>
                <a:cs typeface="Calibri" panose="020F0502020204030204" pitchFamily="34" charset="0"/>
              </a:rPr>
              <a:t>, C, C++, Java</a:t>
            </a:r>
          </a:p>
          <a:p>
            <a:pPr lvl="2"/>
            <a:r>
              <a:rPr lang="zh-CN" altLang="en-US" sz="1600" dirty="0">
                <a:latin typeface="Calibri" panose="020F0502020204030204" pitchFamily="34" charset="0"/>
                <a:cs typeface="Calibri" panose="020F0502020204030204" pitchFamily="34" charset="0"/>
              </a:rPr>
              <a:t>丘奇发明设计</a:t>
            </a:r>
            <a:r>
              <a:rPr lang="el-GR" altLang="zh-CN" sz="1600" dirty="0">
                <a:latin typeface="Calibri" panose="020F0502020204030204" pitchFamily="34" charset="0"/>
                <a:cs typeface="Calibri" panose="020F0502020204030204" pitchFamily="34" charset="0"/>
              </a:rPr>
              <a:t>λ</a:t>
            </a:r>
            <a:r>
              <a:rPr lang="zh-CN" altLang="en-US" sz="1600" dirty="0">
                <a:latin typeface="Calibri" panose="020F0502020204030204" pitchFamily="34" charset="0"/>
                <a:cs typeface="Calibri" panose="020F0502020204030204" pitchFamily="34" charset="0"/>
              </a:rPr>
              <a:t>演算逻辑，本质为一切皆函数，即用函数组合的方式来描述计算过程。例</a:t>
            </a:r>
            <a:r>
              <a:rPr lang="en-US" altLang="zh-CN" sz="1600" dirty="0">
                <a:latin typeface="Calibri" panose="020F0502020204030204" pitchFamily="34" charset="0"/>
                <a:cs typeface="Calibri" panose="020F0502020204030204" pitchFamily="34" charset="0"/>
              </a:rPr>
              <a:t>LISP</a:t>
            </a:r>
            <a:endParaRPr lang="en-US" altLang="zh-CN" sz="1600" dirty="0"/>
          </a:p>
          <a:p>
            <a:pPr lvl="1"/>
            <a:endParaRPr lang="en-US" altLang="zh-CN" sz="1800" dirty="0"/>
          </a:p>
          <a:p>
            <a:pPr lvl="1"/>
            <a:endParaRPr lang="en-US" sz="1800" dirty="0"/>
          </a:p>
        </p:txBody>
      </p:sp>
      <p:sp>
        <p:nvSpPr>
          <p:cNvPr id="4" name="灯片编号占位符 3">
            <a:extLst>
              <a:ext uri="{FF2B5EF4-FFF2-40B4-BE49-F238E27FC236}">
                <a16:creationId xmlns:a16="http://schemas.microsoft.com/office/drawing/2014/main" id="{D18A458C-9215-9349-9F37-79CE7BF260D7}"/>
              </a:ext>
            </a:extLst>
          </p:cNvPr>
          <p:cNvSpPr>
            <a:spLocks noGrp="1"/>
          </p:cNvSpPr>
          <p:nvPr>
            <p:ph type="sldNum" sz="quarter" idx="12"/>
          </p:nvPr>
        </p:nvSpPr>
        <p:spPr/>
        <p:txBody>
          <a:bodyPr/>
          <a:lstStyle/>
          <a:p>
            <a:fld id="{B13F0FA4-29F4-4B1D-A16B-0D7169EBD889}" type="slidenum">
              <a:rPr lang="en-US" smtClean="0"/>
              <a:t>8</a:t>
            </a:fld>
            <a:endParaRPr lang="en-US"/>
          </a:p>
        </p:txBody>
      </p:sp>
      <p:pic>
        <p:nvPicPr>
          <p:cNvPr id="5" name="图片 4">
            <a:extLst>
              <a:ext uri="{FF2B5EF4-FFF2-40B4-BE49-F238E27FC236}">
                <a16:creationId xmlns:a16="http://schemas.microsoft.com/office/drawing/2014/main" id="{3578B1C2-3161-284A-90C1-C5744B9EB9CB}"/>
              </a:ext>
            </a:extLst>
          </p:cNvPr>
          <p:cNvPicPr>
            <a:picLocks noChangeAspect="1"/>
          </p:cNvPicPr>
          <p:nvPr/>
        </p:nvPicPr>
        <p:blipFill>
          <a:blip r:embed="rId2"/>
          <a:stretch>
            <a:fillRect/>
          </a:stretch>
        </p:blipFill>
        <p:spPr>
          <a:xfrm>
            <a:off x="968498" y="1984087"/>
            <a:ext cx="10160000" cy="1892300"/>
          </a:xfrm>
          <a:prstGeom prst="rect">
            <a:avLst/>
          </a:prstGeom>
        </p:spPr>
      </p:pic>
    </p:spTree>
    <p:extLst>
      <p:ext uri="{BB962C8B-B14F-4D97-AF65-F5344CB8AC3E}">
        <p14:creationId xmlns:p14="http://schemas.microsoft.com/office/powerpoint/2010/main" val="22296337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80</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矩形 3"/>
          <p:cNvSpPr>
            <a:spLocks noGrp="1" noChangeArrowheads="1"/>
          </p:cNvSpPr>
          <p:nvPr>
            <p:ph idx="1"/>
          </p:nvPr>
        </p:nvSpPr>
        <p:spPr bwMode="auto">
          <a:xfrm>
            <a:off x="680483" y="1160756"/>
            <a:ext cx="10930269" cy="4555093"/>
          </a:xfrm>
          <a:prstGeom prst="rect">
            <a:avLst/>
          </a:prstGeom>
          <a:noFill/>
          <a:ln w="9525">
            <a:noFill/>
            <a:miter lim="800000"/>
            <a:headEnd/>
            <a:tailEnd/>
          </a:ln>
        </p:spPr>
        <p:txBody>
          <a:bodyPr>
            <a:spAutoFit/>
          </a:bodyPr>
          <a:lstStyle/>
          <a:p>
            <a:pPr>
              <a:buFont typeface="Arial" pitchFamily="34" charset="0"/>
              <a:buChar char="•"/>
            </a:pPr>
            <a:r>
              <a:rPr lang="en-US" altLang="zh-CN" sz="2400" b="0" dirty="0"/>
              <a:t>Spark</a:t>
            </a:r>
            <a:r>
              <a:rPr lang="zh-CN" altLang="zh-CN" sz="2400" b="0" dirty="0"/>
              <a:t>的设计遵循“一个软件栈满足不同应用场景”的理念，逐渐形成了一套完整的生态系统</a:t>
            </a:r>
            <a:endParaRPr lang="en-US" altLang="zh-CN" sz="2400" b="0" dirty="0"/>
          </a:p>
          <a:p>
            <a:pPr>
              <a:buFont typeface="Arial" pitchFamily="34" charset="0"/>
              <a:buChar char="•"/>
            </a:pPr>
            <a:endParaRPr lang="en-US" altLang="zh-CN" sz="2400" b="0" dirty="0" smtClean="0"/>
          </a:p>
          <a:p>
            <a:pPr>
              <a:buFont typeface="Arial" pitchFamily="34" charset="0"/>
              <a:buChar char="•"/>
            </a:pPr>
            <a:r>
              <a:rPr lang="zh-CN" altLang="zh-CN" sz="2400" b="0" dirty="0" smtClean="0"/>
              <a:t>既</a:t>
            </a:r>
            <a:r>
              <a:rPr lang="zh-CN" altLang="zh-CN" sz="2400" b="0" dirty="0"/>
              <a:t>能够提供内存计算框架，也可以支持</a:t>
            </a:r>
            <a:r>
              <a:rPr lang="en-US" altLang="zh-CN" sz="2400" b="0" dirty="0"/>
              <a:t>SQL</a:t>
            </a:r>
            <a:r>
              <a:rPr lang="zh-CN" altLang="zh-CN" sz="2400" b="0" dirty="0"/>
              <a:t>即席查询、实时流式计算、机器学习和图计算等</a:t>
            </a:r>
            <a:endParaRPr lang="en-US" altLang="zh-CN" sz="2400" b="0" dirty="0"/>
          </a:p>
          <a:p>
            <a:pPr>
              <a:buFont typeface="Arial" pitchFamily="34" charset="0"/>
              <a:buChar char="•"/>
            </a:pPr>
            <a:endParaRPr lang="en-US" altLang="zh-CN" sz="2400" b="0" dirty="0" smtClean="0"/>
          </a:p>
          <a:p>
            <a:pPr>
              <a:buFont typeface="Arial" pitchFamily="34" charset="0"/>
              <a:buChar char="•"/>
            </a:pPr>
            <a:r>
              <a:rPr lang="en-US" altLang="zh-CN" sz="2400" b="0" dirty="0" smtClean="0"/>
              <a:t>Spark</a:t>
            </a:r>
            <a:r>
              <a:rPr lang="zh-CN" altLang="zh-CN" sz="2400" b="0" dirty="0"/>
              <a:t>可以部署在资源管理器</a:t>
            </a:r>
            <a:r>
              <a:rPr lang="en-US" altLang="zh-CN" sz="2400" b="0" dirty="0"/>
              <a:t>YARN</a:t>
            </a:r>
            <a:r>
              <a:rPr lang="zh-CN" altLang="zh-CN" sz="2400" b="0" dirty="0"/>
              <a:t>之上，提供一站式的大数据解决方案</a:t>
            </a:r>
            <a:endParaRPr lang="en-US" altLang="zh-CN" sz="2400" b="0" dirty="0"/>
          </a:p>
          <a:p>
            <a:pPr>
              <a:buFont typeface="Arial" pitchFamily="34" charset="0"/>
              <a:buChar char="•"/>
            </a:pPr>
            <a:endParaRPr lang="en-US" altLang="zh-CN" sz="2400" b="0" dirty="0" smtClean="0"/>
          </a:p>
          <a:p>
            <a:pPr>
              <a:buFont typeface="Arial" pitchFamily="34" charset="0"/>
              <a:buChar char="•"/>
            </a:pPr>
            <a:r>
              <a:rPr lang="zh-CN" altLang="zh-CN" sz="2400" b="0" dirty="0" smtClean="0"/>
              <a:t>因此</a:t>
            </a:r>
            <a:r>
              <a:rPr lang="zh-CN" altLang="zh-CN" sz="2400" b="0" dirty="0"/>
              <a:t>，</a:t>
            </a:r>
            <a:r>
              <a:rPr lang="en-US" altLang="zh-CN" sz="2400" b="0" dirty="0"/>
              <a:t>Spark</a:t>
            </a:r>
            <a:r>
              <a:rPr lang="zh-CN" altLang="zh-CN" sz="2400" b="0" dirty="0"/>
              <a:t>所提供的生态系统足以应对上述三种场景，即同时支持批处理、交互式查询和流数据处理</a:t>
            </a:r>
            <a:endParaRPr lang="zh-CN" altLang="en-US" sz="2400" b="0" dirty="0"/>
          </a:p>
        </p:txBody>
      </p:sp>
    </p:spTree>
    <p:extLst>
      <p:ext uri="{BB962C8B-B14F-4D97-AF65-F5344CB8AC3E}">
        <p14:creationId xmlns:p14="http://schemas.microsoft.com/office/powerpoint/2010/main" val="13899779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81</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矩形 4"/>
          <p:cNvSpPr>
            <a:spLocks noChangeArrowheads="1"/>
          </p:cNvSpPr>
          <p:nvPr/>
        </p:nvSpPr>
        <p:spPr bwMode="auto">
          <a:xfrm>
            <a:off x="1020932" y="5648464"/>
            <a:ext cx="8511466" cy="646113"/>
          </a:xfrm>
          <a:prstGeom prst="rect">
            <a:avLst/>
          </a:prstGeom>
          <a:noFill/>
          <a:ln w="9525">
            <a:noFill/>
            <a:miter lim="800000"/>
            <a:headEnd/>
            <a:tailEnd/>
          </a:ln>
        </p:spPr>
        <p:txBody>
          <a:bodyPr wrap="square">
            <a:spAutoFit/>
          </a:bodyPr>
          <a:lstStyle/>
          <a:p>
            <a:r>
              <a:rPr lang="en-US" altLang="zh-CN" dirty="0"/>
              <a:t>Spark</a:t>
            </a:r>
            <a:r>
              <a:rPr lang="zh-CN" altLang="zh-CN" dirty="0"/>
              <a:t>的生态系统主要包含了</a:t>
            </a:r>
            <a:r>
              <a:rPr lang="en-US" altLang="zh-CN" dirty="0"/>
              <a:t>Spark Core</a:t>
            </a:r>
            <a:r>
              <a:rPr lang="zh-CN" altLang="zh-CN" dirty="0"/>
              <a:t>、</a:t>
            </a:r>
            <a:r>
              <a:rPr lang="en-US" altLang="zh-CN" dirty="0"/>
              <a:t>Spark SQL</a:t>
            </a:r>
            <a:r>
              <a:rPr lang="zh-CN" altLang="zh-CN" dirty="0"/>
              <a:t>、</a:t>
            </a:r>
            <a:r>
              <a:rPr lang="en-US" altLang="zh-CN" dirty="0"/>
              <a:t>Spark Streaming</a:t>
            </a:r>
            <a:r>
              <a:rPr lang="zh-CN" altLang="zh-CN" dirty="0"/>
              <a:t>、</a:t>
            </a:r>
            <a:r>
              <a:rPr lang="en-US" altLang="zh-CN" dirty="0" err="1"/>
              <a:t>MLLib</a:t>
            </a:r>
            <a:r>
              <a:rPr lang="zh-CN" altLang="zh-CN" dirty="0"/>
              <a:t>和</a:t>
            </a:r>
            <a:r>
              <a:rPr lang="en-US" altLang="zh-CN" dirty="0" err="1"/>
              <a:t>GraphX</a:t>
            </a:r>
            <a:r>
              <a:rPr lang="en-US" altLang="zh-CN" dirty="0"/>
              <a:t> </a:t>
            </a:r>
            <a:r>
              <a:rPr lang="zh-CN" altLang="zh-CN" dirty="0"/>
              <a:t>等组件</a:t>
            </a:r>
            <a:endParaRPr lang="zh-CN" altLang="en-US" dirty="0"/>
          </a:p>
        </p:txBody>
      </p:sp>
      <p:sp>
        <p:nvSpPr>
          <p:cNvPr id="7" name="矩形 5"/>
          <p:cNvSpPr>
            <a:spLocks noChangeArrowheads="1"/>
          </p:cNvSpPr>
          <p:nvPr/>
        </p:nvSpPr>
        <p:spPr bwMode="auto">
          <a:xfrm>
            <a:off x="4646067" y="5221223"/>
            <a:ext cx="1274708" cy="369332"/>
          </a:xfrm>
          <a:prstGeom prst="rect">
            <a:avLst/>
          </a:prstGeom>
          <a:noFill/>
          <a:ln w="9525">
            <a:noFill/>
            <a:miter lim="800000"/>
            <a:headEnd/>
            <a:tailEnd/>
          </a:ln>
        </p:spPr>
        <p:txBody>
          <a:bodyPr wrap="none">
            <a:spAutoFit/>
          </a:bodyPr>
          <a:lstStyle/>
          <a:p>
            <a:r>
              <a:rPr lang="en-US" altLang="zh-CN" dirty="0" smtClean="0"/>
              <a:t>BDAS</a:t>
            </a:r>
            <a:r>
              <a:rPr lang="zh-CN" altLang="zh-CN" dirty="0"/>
              <a:t>架构</a:t>
            </a:r>
            <a:endParaRPr lang="zh-CN" altLang="en-US" dirty="0"/>
          </a:p>
        </p:txBody>
      </p:sp>
      <p:sp>
        <p:nvSpPr>
          <p:cNvPr id="8" name="矩形 6"/>
          <p:cNvSpPr>
            <a:spLocks noChangeArrowheads="1"/>
          </p:cNvSpPr>
          <p:nvPr/>
        </p:nvSpPr>
        <p:spPr bwMode="auto">
          <a:xfrm>
            <a:off x="1118586" y="1160756"/>
            <a:ext cx="10014011" cy="707886"/>
          </a:xfrm>
          <a:prstGeom prst="rect">
            <a:avLst/>
          </a:prstGeom>
          <a:noFill/>
          <a:ln w="9525">
            <a:noFill/>
            <a:miter lim="800000"/>
            <a:headEnd/>
            <a:tailEnd/>
          </a:ln>
        </p:spPr>
        <p:txBody>
          <a:bodyPr wrap="square">
            <a:spAutoFit/>
          </a:bodyPr>
          <a:lstStyle/>
          <a:p>
            <a:r>
              <a:rPr lang="en-US" altLang="zh-CN" sz="2000" dirty="0"/>
              <a:t>Spark</a:t>
            </a:r>
            <a:r>
              <a:rPr lang="zh-CN" altLang="zh-CN" sz="2000" dirty="0"/>
              <a:t>生态系统已经成为伯克利数据分析软件栈</a:t>
            </a:r>
            <a:r>
              <a:rPr lang="en-US" altLang="zh-CN" sz="2000" dirty="0"/>
              <a:t>BDAS</a:t>
            </a:r>
            <a:r>
              <a:rPr lang="zh-CN" altLang="zh-CN" sz="2000" dirty="0"/>
              <a:t>（</a:t>
            </a:r>
            <a:r>
              <a:rPr lang="en-US" altLang="zh-CN" sz="2000" dirty="0"/>
              <a:t>Berkeley Data Analytics Stack</a:t>
            </a:r>
            <a:r>
              <a:rPr lang="zh-CN" altLang="zh-CN" sz="2000" dirty="0"/>
              <a:t>）的重要组成部分</a:t>
            </a:r>
            <a:endParaRPr lang="zh-CN" altLang="en-US" sz="2000" dirty="0"/>
          </a:p>
        </p:txBody>
      </p:sp>
      <p:graphicFrame>
        <p:nvGraphicFramePr>
          <p:cNvPr id="9" name="Object 1"/>
          <p:cNvGraphicFramePr>
            <a:graphicFrameLocks noChangeAspect="1"/>
          </p:cNvGraphicFramePr>
          <p:nvPr>
            <p:extLst>
              <p:ext uri="{D42A27DB-BD31-4B8C-83A1-F6EECF244321}">
                <p14:modId xmlns:p14="http://schemas.microsoft.com/office/powerpoint/2010/main" val="2502380683"/>
              </p:ext>
            </p:extLst>
          </p:nvPr>
        </p:nvGraphicFramePr>
        <p:xfrm>
          <a:off x="1931423" y="1935074"/>
          <a:ext cx="6858048" cy="3153285"/>
        </p:xfrm>
        <a:graphic>
          <a:graphicData uri="http://schemas.openxmlformats.org/presentationml/2006/ole">
            <mc:AlternateContent xmlns:mc="http://schemas.openxmlformats.org/markup-compatibility/2006">
              <mc:Choice xmlns:v="urn:schemas-microsoft-com:vml" Requires="v">
                <p:oleObj spid="_x0000_s2052" r:id="rId4" imgW="5934244" imgH="2723989" progId="Visio.Drawing.15">
                  <p:embed/>
                </p:oleObj>
              </mc:Choice>
              <mc:Fallback>
                <p:oleObj r:id="rId4" imgW="5934244" imgH="2723989" progId="Visio.Drawing.15">
                  <p:embed/>
                  <p:pic>
                    <p:nvPicPr>
                      <p:cNvPr id="3074"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1423" y="1935074"/>
                        <a:ext cx="6858048" cy="31532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967397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82</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pic>
        <p:nvPicPr>
          <p:cNvPr id="5" name="Picture 2" descr="http://img.ptcms.csdn.net/article/201507/16/55a75efd296e0_middle.jpg?_=27864"/>
          <p:cNvPicPr>
            <a:picLocks noChangeAspect="1" noChangeArrowheads="1"/>
          </p:cNvPicPr>
          <p:nvPr/>
        </p:nvPicPr>
        <p:blipFill>
          <a:blip r:embed="rId2"/>
          <a:srcRect/>
          <a:stretch>
            <a:fillRect/>
          </a:stretch>
        </p:blipFill>
        <p:spPr bwMode="auto">
          <a:xfrm>
            <a:off x="1332868" y="1071546"/>
            <a:ext cx="8806249" cy="4857784"/>
          </a:xfrm>
          <a:prstGeom prst="rect">
            <a:avLst/>
          </a:prstGeom>
          <a:noFill/>
          <a:ln w="9525">
            <a:noFill/>
            <a:miter lim="800000"/>
            <a:headEnd/>
            <a:tailEnd/>
          </a:ln>
        </p:spPr>
      </p:pic>
      <p:sp>
        <p:nvSpPr>
          <p:cNvPr id="7" name="TextBox 3"/>
          <p:cNvSpPr txBox="1">
            <a:spLocks noChangeArrowheads="1"/>
          </p:cNvSpPr>
          <p:nvPr/>
        </p:nvSpPr>
        <p:spPr bwMode="auto">
          <a:xfrm>
            <a:off x="4976206" y="5929330"/>
            <a:ext cx="1711325" cy="369888"/>
          </a:xfrm>
          <a:prstGeom prst="rect">
            <a:avLst/>
          </a:prstGeom>
          <a:noFill/>
          <a:ln w="9525">
            <a:noFill/>
            <a:miter lim="800000"/>
            <a:headEnd/>
            <a:tailEnd/>
          </a:ln>
        </p:spPr>
        <p:txBody>
          <a:bodyPr wrap="none">
            <a:spAutoFit/>
          </a:bodyPr>
          <a:lstStyle/>
          <a:p>
            <a:r>
              <a:rPr lang="en-US" altLang="zh-CN" dirty="0"/>
              <a:t>Spark</a:t>
            </a:r>
            <a:r>
              <a:rPr lang="zh-CN" altLang="en-US" dirty="0"/>
              <a:t>生态系统</a:t>
            </a:r>
          </a:p>
        </p:txBody>
      </p:sp>
    </p:spTree>
    <p:extLst>
      <p:ext uri="{BB962C8B-B14F-4D97-AF65-F5344CB8AC3E}">
        <p14:creationId xmlns:p14="http://schemas.microsoft.com/office/powerpoint/2010/main" val="17216811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83</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pic>
        <p:nvPicPr>
          <p:cNvPr id="5" name="Picture 2"/>
          <p:cNvPicPr>
            <a:picLocks noGrp="1" noChangeAspect="1" noChangeArrowheads="1"/>
          </p:cNvPicPr>
          <p:nvPr>
            <p:ph idx="1"/>
          </p:nvPr>
        </p:nvPicPr>
        <p:blipFill>
          <a:blip r:embed="rId2"/>
          <a:srcRect/>
          <a:stretch>
            <a:fillRect/>
          </a:stretch>
        </p:blipFill>
        <p:spPr bwMode="auto">
          <a:xfrm>
            <a:off x="92192" y="1439754"/>
            <a:ext cx="5989012" cy="3050021"/>
          </a:xfrm>
          <a:prstGeom prst="rect">
            <a:avLst/>
          </a:prstGeom>
          <a:noFill/>
          <a:ln w="9525">
            <a:noFill/>
            <a:miter lim="800000"/>
            <a:headEnd/>
            <a:tailEnd/>
          </a:ln>
          <a:effectLst/>
        </p:spPr>
      </p:pic>
      <p:pic>
        <p:nvPicPr>
          <p:cNvPr id="7" name="Picture 3"/>
          <p:cNvPicPr>
            <a:picLocks noChangeAspect="1" noChangeArrowheads="1"/>
          </p:cNvPicPr>
          <p:nvPr/>
        </p:nvPicPr>
        <p:blipFill>
          <a:blip r:embed="rId3"/>
          <a:srcRect/>
          <a:stretch>
            <a:fillRect/>
          </a:stretch>
        </p:blipFill>
        <p:spPr bwMode="auto">
          <a:xfrm>
            <a:off x="6560598" y="1220303"/>
            <a:ext cx="5515992" cy="3304735"/>
          </a:xfrm>
          <a:prstGeom prst="rect">
            <a:avLst/>
          </a:prstGeom>
          <a:noFill/>
          <a:ln w="9525">
            <a:noFill/>
            <a:miter lim="800000"/>
            <a:headEnd/>
            <a:tailEnd/>
          </a:ln>
          <a:effectLst/>
        </p:spPr>
      </p:pic>
      <p:sp>
        <p:nvSpPr>
          <p:cNvPr id="8" name="Rectangle 1"/>
          <p:cNvSpPr>
            <a:spLocks noChangeArrowheads="1"/>
          </p:cNvSpPr>
          <p:nvPr/>
        </p:nvSpPr>
        <p:spPr bwMode="auto">
          <a:xfrm>
            <a:off x="1070502" y="4639613"/>
            <a:ext cx="10935067" cy="1938992"/>
          </a:xfrm>
          <a:prstGeom prst="rect">
            <a:avLst/>
          </a:prstGeom>
          <a:noFill/>
          <a:ln w="9525" cmpd="sng">
            <a:noFill/>
            <a:miter lim="800000"/>
            <a:headEnd/>
            <a:tailEnd/>
          </a:ln>
          <a:effectLst/>
        </p:spPr>
        <p:txBody>
          <a:bodyPr wrap="square" anchor="ctr">
            <a:spAutoFit/>
          </a:bodyPr>
          <a:lstStyle/>
          <a:p>
            <a:pPr eaLnBrk="0" hangingPunct="0">
              <a:buFont typeface="Arial" pitchFamily="34" charset="0"/>
              <a:buNone/>
              <a:defRPr/>
            </a:pPr>
            <a:r>
              <a:rPr lang="en-US" altLang="zh-CN" sz="2000" dirty="0"/>
              <a:t>Spark</a:t>
            </a:r>
            <a:r>
              <a:rPr lang="zh-CN" altLang="zh-CN" sz="2000" dirty="0"/>
              <a:t>在借鉴</a:t>
            </a:r>
            <a:r>
              <a:rPr lang="en-US" altLang="zh-CN" sz="2000" dirty="0" err="1"/>
              <a:t>Hadoop</a:t>
            </a:r>
            <a:r>
              <a:rPr lang="en-US" altLang="zh-CN" sz="2000" dirty="0"/>
              <a:t> </a:t>
            </a:r>
            <a:r>
              <a:rPr lang="en-US" altLang="zh-CN" sz="2000" dirty="0" err="1"/>
              <a:t>MapReduce</a:t>
            </a:r>
            <a:r>
              <a:rPr lang="zh-CN" altLang="zh-CN" sz="2000" dirty="0"/>
              <a:t>优点的同时，很好地解决了</a:t>
            </a:r>
            <a:r>
              <a:rPr lang="en-US" altLang="zh-CN" sz="2000" dirty="0" err="1"/>
              <a:t>MapReduce</a:t>
            </a:r>
            <a:r>
              <a:rPr lang="zh-CN" altLang="zh-CN" sz="2000" dirty="0"/>
              <a:t>所面临的</a:t>
            </a:r>
            <a:r>
              <a:rPr lang="zh-CN" altLang="zh-CN" sz="2000" dirty="0" smtClean="0"/>
              <a:t>问题</a:t>
            </a:r>
            <a:r>
              <a:rPr lang="zh-CN" altLang="en-US" sz="2000" dirty="0"/>
              <a:t>，</a:t>
            </a:r>
            <a:r>
              <a:rPr lang="zh-CN" sz="2000" dirty="0" smtClean="0">
                <a:latin typeface="Times New Roman" pitchFamily="18" charset="0"/>
                <a:cs typeface="Times New Roman" pitchFamily="18" charset="0"/>
              </a:rPr>
              <a:t>相比</a:t>
            </a:r>
            <a:r>
              <a:rPr lang="zh-CN" sz="2000" dirty="0">
                <a:latin typeface="Times New Roman" pitchFamily="18" charset="0"/>
                <a:cs typeface="Times New Roman" pitchFamily="18" charset="0"/>
              </a:rPr>
              <a:t>于</a:t>
            </a:r>
            <a:r>
              <a:rPr lang="en-US" altLang="zh-CN" sz="2000" dirty="0" err="1">
                <a:latin typeface="Times New Roman" pitchFamily="18" charset="0"/>
                <a:cs typeface="Times New Roman" pitchFamily="18" charset="0"/>
              </a:rPr>
              <a:t>Hadoop</a:t>
            </a:r>
            <a:r>
              <a:rPr lang="en-US" altLang="zh-CN" sz="2000" dirty="0">
                <a:latin typeface="Times New Roman" pitchFamily="18" charset="0"/>
                <a:cs typeface="Times New Roman" pitchFamily="18" charset="0"/>
              </a:rPr>
              <a:t> </a:t>
            </a:r>
            <a:r>
              <a:rPr lang="en-US" altLang="zh-CN" sz="2000" dirty="0" err="1">
                <a:latin typeface="Times New Roman" pitchFamily="18" charset="0"/>
                <a:cs typeface="Times New Roman" pitchFamily="18" charset="0"/>
              </a:rPr>
              <a:t>MapReduce</a:t>
            </a:r>
            <a:r>
              <a:rPr lang="zh-CN" altLang="en-US" sz="2000" dirty="0">
                <a:latin typeface="Times New Roman" pitchFamily="18" charset="0"/>
                <a:cs typeface="Times New Roman" pitchFamily="18" charset="0"/>
              </a:rPr>
              <a:t>，</a:t>
            </a:r>
            <a:r>
              <a:rPr lang="en-US" altLang="zh-CN" sz="2000" dirty="0">
                <a:latin typeface="Times New Roman" pitchFamily="18" charset="0"/>
                <a:cs typeface="Times New Roman" pitchFamily="18" charset="0"/>
              </a:rPr>
              <a:t>Spark</a:t>
            </a:r>
            <a:r>
              <a:rPr lang="zh-CN" altLang="en-US" sz="2000" dirty="0">
                <a:latin typeface="Times New Roman" pitchFamily="18" charset="0"/>
                <a:cs typeface="Times New Roman" pitchFamily="18" charset="0"/>
              </a:rPr>
              <a:t>主要具有如下优点：</a:t>
            </a:r>
            <a:endParaRPr lang="en-US" altLang="zh-CN" sz="2000" dirty="0">
              <a:latin typeface="Times New Roman" pitchFamily="18" charset="0"/>
              <a:cs typeface="Times New Roman" pitchFamily="18" charset="0"/>
            </a:endParaRPr>
          </a:p>
          <a:p>
            <a:pPr eaLnBrk="0" hangingPunct="0">
              <a:buFontTx/>
              <a:buChar char="•"/>
              <a:defRPr/>
            </a:pPr>
            <a:r>
              <a:rPr lang="en-US" altLang="zh-CN" sz="2000" dirty="0" smtClean="0">
                <a:latin typeface="Times New Roman" pitchFamily="18" charset="0"/>
                <a:cs typeface="Times New Roman" pitchFamily="18" charset="0"/>
              </a:rPr>
              <a:t>Spark</a:t>
            </a:r>
            <a:r>
              <a:rPr lang="zh-CN" altLang="en-US" sz="2000" dirty="0">
                <a:latin typeface="Times New Roman" pitchFamily="18" charset="0"/>
                <a:cs typeface="Times New Roman" pitchFamily="18" charset="0"/>
              </a:rPr>
              <a:t>的计算模式也属于</a:t>
            </a:r>
            <a:r>
              <a:rPr lang="en-US" altLang="zh-CN" sz="2000" dirty="0" err="1">
                <a:latin typeface="Times New Roman" pitchFamily="18" charset="0"/>
                <a:cs typeface="Times New Roman" pitchFamily="18" charset="0"/>
              </a:rPr>
              <a:t>MapReduce</a:t>
            </a:r>
            <a:r>
              <a:rPr lang="zh-CN" altLang="en-US" sz="2000" dirty="0">
                <a:latin typeface="Times New Roman" pitchFamily="18" charset="0"/>
                <a:cs typeface="Times New Roman" pitchFamily="18" charset="0"/>
              </a:rPr>
              <a:t>，但不局限于</a:t>
            </a:r>
            <a:r>
              <a:rPr lang="en-US" altLang="zh-CN" sz="2000" dirty="0">
                <a:latin typeface="Times New Roman" pitchFamily="18" charset="0"/>
                <a:cs typeface="Times New Roman" pitchFamily="18" charset="0"/>
              </a:rPr>
              <a:t>Map</a:t>
            </a:r>
            <a:r>
              <a:rPr lang="zh-CN" altLang="en-US" sz="2000" dirty="0">
                <a:latin typeface="Times New Roman" pitchFamily="18" charset="0"/>
                <a:cs typeface="Times New Roman" pitchFamily="18" charset="0"/>
              </a:rPr>
              <a:t>和</a:t>
            </a:r>
            <a:r>
              <a:rPr lang="en-US" altLang="zh-CN" sz="2000" dirty="0">
                <a:latin typeface="Times New Roman" pitchFamily="18" charset="0"/>
                <a:cs typeface="Times New Roman" pitchFamily="18" charset="0"/>
              </a:rPr>
              <a:t>Reduce</a:t>
            </a:r>
            <a:r>
              <a:rPr lang="zh-CN" altLang="en-US" sz="2000" dirty="0">
                <a:latin typeface="Times New Roman" pitchFamily="18" charset="0"/>
                <a:cs typeface="Times New Roman" pitchFamily="18" charset="0"/>
              </a:rPr>
              <a:t>操作，还提供了多种数据集操作类型</a:t>
            </a:r>
            <a:r>
              <a:rPr lang="zh-CN" altLang="en-US" sz="2000" dirty="0" smtClean="0">
                <a:latin typeface="Times New Roman" pitchFamily="18" charset="0"/>
                <a:cs typeface="Times New Roman" pitchFamily="18" charset="0"/>
              </a:rPr>
              <a:t>，如流处理、图等，编程</a:t>
            </a:r>
            <a:r>
              <a:rPr lang="zh-CN" altLang="en-US" sz="2000" dirty="0">
                <a:latin typeface="Times New Roman" pitchFamily="18" charset="0"/>
                <a:cs typeface="Times New Roman" pitchFamily="18" charset="0"/>
              </a:rPr>
              <a:t>模型比</a:t>
            </a:r>
            <a:r>
              <a:rPr lang="en-US" altLang="zh-CN" sz="2000" dirty="0" err="1">
                <a:latin typeface="Times New Roman" pitchFamily="18" charset="0"/>
                <a:cs typeface="Times New Roman" pitchFamily="18" charset="0"/>
              </a:rPr>
              <a:t>Hadoop</a:t>
            </a:r>
            <a:r>
              <a:rPr lang="en-US" altLang="zh-CN" sz="2000" dirty="0">
                <a:latin typeface="Times New Roman" pitchFamily="18" charset="0"/>
                <a:cs typeface="Times New Roman" pitchFamily="18" charset="0"/>
              </a:rPr>
              <a:t> </a:t>
            </a:r>
            <a:r>
              <a:rPr lang="en-US" altLang="zh-CN" sz="2000" dirty="0" err="1">
                <a:latin typeface="Times New Roman" pitchFamily="18" charset="0"/>
                <a:cs typeface="Times New Roman" pitchFamily="18" charset="0"/>
              </a:rPr>
              <a:t>MapReduce</a:t>
            </a:r>
            <a:r>
              <a:rPr lang="zh-CN" altLang="en-US" sz="2000" dirty="0">
                <a:latin typeface="Times New Roman" pitchFamily="18" charset="0"/>
                <a:cs typeface="Times New Roman" pitchFamily="18" charset="0"/>
              </a:rPr>
              <a:t>更灵活</a:t>
            </a:r>
            <a:endParaRPr lang="zh-CN" altLang="en-US" sz="2000" dirty="0">
              <a:latin typeface="Arial" pitchFamily="34" charset="0"/>
            </a:endParaRPr>
          </a:p>
          <a:p>
            <a:pPr eaLnBrk="0" hangingPunct="0">
              <a:buFontTx/>
              <a:buChar char="•"/>
              <a:defRPr/>
            </a:pPr>
            <a:r>
              <a:rPr lang="en-US" altLang="zh-CN" sz="2000" dirty="0">
                <a:latin typeface="Times New Roman" pitchFamily="18" charset="0"/>
                <a:cs typeface="Times New Roman" pitchFamily="18" charset="0"/>
              </a:rPr>
              <a:t>Spark</a:t>
            </a:r>
            <a:r>
              <a:rPr lang="zh-CN" altLang="en-US" sz="2000" dirty="0">
                <a:latin typeface="Times New Roman" pitchFamily="18" charset="0"/>
                <a:cs typeface="Times New Roman" pitchFamily="18" charset="0"/>
              </a:rPr>
              <a:t>提供了内存计算，可将中间结果放到内存中，对于迭代运算效率更</a:t>
            </a:r>
            <a:r>
              <a:rPr lang="zh-CN" altLang="en-US" sz="2000" dirty="0" smtClean="0">
                <a:latin typeface="Times New Roman" pitchFamily="18" charset="0"/>
                <a:cs typeface="Times New Roman" pitchFamily="18" charset="0"/>
              </a:rPr>
              <a:t>高</a:t>
            </a:r>
            <a:endParaRPr lang="en-US" altLang="zh-CN" sz="2000" dirty="0" smtClean="0">
              <a:latin typeface="Times New Roman" pitchFamily="18" charset="0"/>
              <a:cs typeface="Times New Roman" pitchFamily="18" charset="0"/>
            </a:endParaRPr>
          </a:p>
          <a:p>
            <a:pPr eaLnBrk="0" hangingPunct="0">
              <a:buFontTx/>
              <a:buChar char="•"/>
              <a:defRPr/>
            </a:pPr>
            <a:r>
              <a:rPr lang="en-US" altLang="zh-CN" sz="2000" dirty="0" smtClean="0">
                <a:latin typeface="Times New Roman" pitchFamily="18" charset="0"/>
                <a:cs typeface="Times New Roman" pitchFamily="18" charset="0"/>
              </a:rPr>
              <a:t>Spark</a:t>
            </a:r>
            <a:r>
              <a:rPr lang="zh-CN" altLang="en-US" sz="2000" dirty="0">
                <a:latin typeface="Times New Roman" pitchFamily="18" charset="0"/>
                <a:cs typeface="Times New Roman" pitchFamily="18" charset="0"/>
              </a:rPr>
              <a:t>基于</a:t>
            </a:r>
            <a:r>
              <a:rPr lang="en-US" altLang="zh-CN" sz="2000" dirty="0">
                <a:latin typeface="Times New Roman" pitchFamily="18" charset="0"/>
                <a:cs typeface="Times New Roman" pitchFamily="18" charset="0"/>
              </a:rPr>
              <a:t>DAG</a:t>
            </a:r>
            <a:r>
              <a:rPr lang="zh-CN" altLang="en-US" sz="2000" dirty="0">
                <a:latin typeface="Times New Roman" pitchFamily="18" charset="0"/>
                <a:cs typeface="Times New Roman" pitchFamily="18" charset="0"/>
              </a:rPr>
              <a:t>的任务调度执行机制，要优于</a:t>
            </a:r>
            <a:r>
              <a:rPr lang="en-US" altLang="zh-CN" sz="2000" dirty="0" err="1">
                <a:latin typeface="Times New Roman" pitchFamily="18" charset="0"/>
                <a:cs typeface="Times New Roman" pitchFamily="18" charset="0"/>
              </a:rPr>
              <a:t>Hadoop</a:t>
            </a:r>
            <a:r>
              <a:rPr lang="en-US" altLang="zh-CN" sz="2000" dirty="0">
                <a:latin typeface="Times New Roman" pitchFamily="18" charset="0"/>
                <a:cs typeface="Times New Roman" pitchFamily="18" charset="0"/>
              </a:rPr>
              <a:t> </a:t>
            </a:r>
            <a:r>
              <a:rPr lang="en-US" altLang="zh-CN" sz="2000" dirty="0" err="1">
                <a:latin typeface="Times New Roman" pitchFamily="18" charset="0"/>
                <a:cs typeface="Times New Roman" pitchFamily="18" charset="0"/>
              </a:rPr>
              <a:t>MapReduce</a:t>
            </a:r>
            <a:r>
              <a:rPr lang="zh-CN" altLang="en-US" sz="2000" dirty="0" smtClean="0">
                <a:latin typeface="Times New Roman" pitchFamily="18" charset="0"/>
                <a:cs typeface="Times New Roman" pitchFamily="18" charset="0"/>
              </a:rPr>
              <a:t>的批处理执行</a:t>
            </a:r>
            <a:r>
              <a:rPr lang="zh-CN" altLang="en-US" sz="2000" dirty="0">
                <a:latin typeface="Times New Roman" pitchFamily="18" charset="0"/>
                <a:cs typeface="Times New Roman" pitchFamily="18" charset="0"/>
              </a:rPr>
              <a:t>机制</a:t>
            </a:r>
            <a:r>
              <a:rPr lang="zh-CN" altLang="en-US" sz="2000" dirty="0">
                <a:latin typeface="Arial" pitchFamily="34" charset="0"/>
              </a:rPr>
              <a:t> </a:t>
            </a:r>
          </a:p>
        </p:txBody>
      </p:sp>
      <p:sp>
        <p:nvSpPr>
          <p:cNvPr id="9" name="TextBox 3"/>
          <p:cNvSpPr txBox="1">
            <a:spLocks noChangeArrowheads="1"/>
          </p:cNvSpPr>
          <p:nvPr/>
        </p:nvSpPr>
        <p:spPr bwMode="auto">
          <a:xfrm>
            <a:off x="4411747" y="977791"/>
            <a:ext cx="3849092" cy="461963"/>
          </a:xfrm>
          <a:prstGeom prst="rect">
            <a:avLst/>
          </a:prstGeom>
          <a:noFill/>
          <a:ln w="9525">
            <a:noFill/>
            <a:miter lim="800000"/>
            <a:headEnd/>
            <a:tailEnd/>
          </a:ln>
        </p:spPr>
        <p:txBody>
          <a:bodyPr wrap="square">
            <a:spAutoFit/>
          </a:bodyPr>
          <a:lstStyle/>
          <a:p>
            <a:r>
              <a:rPr lang="en-US" altLang="zh-CN" sz="2400" dirty="0">
                <a:solidFill>
                  <a:srgbClr val="FF0000"/>
                </a:solidFill>
              </a:rPr>
              <a:t>Hadoop</a:t>
            </a:r>
            <a:r>
              <a:rPr lang="zh-CN" altLang="en-US" sz="2400" dirty="0">
                <a:solidFill>
                  <a:srgbClr val="FF0000"/>
                </a:solidFill>
              </a:rPr>
              <a:t>与</a:t>
            </a:r>
            <a:r>
              <a:rPr lang="en-US" altLang="zh-CN" sz="2400" dirty="0">
                <a:solidFill>
                  <a:srgbClr val="FF0000"/>
                </a:solidFill>
              </a:rPr>
              <a:t>Spark</a:t>
            </a:r>
            <a:r>
              <a:rPr lang="zh-CN" altLang="en-US" sz="2400" dirty="0">
                <a:solidFill>
                  <a:srgbClr val="FF0000"/>
                </a:solidFill>
              </a:rPr>
              <a:t>的对比</a:t>
            </a:r>
          </a:p>
        </p:txBody>
      </p:sp>
    </p:spTree>
    <p:extLst>
      <p:ext uri="{BB962C8B-B14F-4D97-AF65-F5344CB8AC3E}">
        <p14:creationId xmlns:p14="http://schemas.microsoft.com/office/powerpoint/2010/main" val="22383425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84</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613240018"/>
              </p:ext>
            </p:extLst>
          </p:nvPr>
        </p:nvGraphicFramePr>
        <p:xfrm>
          <a:off x="1927194" y="2279342"/>
          <a:ext cx="8359080" cy="3171800"/>
        </p:xfrm>
        <a:graphic>
          <a:graphicData uri="http://schemas.openxmlformats.org/drawingml/2006/table">
            <a:tbl>
              <a:tblPr/>
              <a:tblGrid>
                <a:gridCol w="2090015">
                  <a:extLst>
                    <a:ext uri="{9D8B030D-6E8A-4147-A177-3AD203B41FA5}">
                      <a16:colId xmlns:a16="http://schemas.microsoft.com/office/drawing/2014/main" val="20000"/>
                    </a:ext>
                  </a:extLst>
                </a:gridCol>
                <a:gridCol w="1493429">
                  <a:extLst>
                    <a:ext uri="{9D8B030D-6E8A-4147-A177-3AD203B41FA5}">
                      <a16:colId xmlns:a16="http://schemas.microsoft.com/office/drawing/2014/main" val="20001"/>
                    </a:ext>
                  </a:extLst>
                </a:gridCol>
                <a:gridCol w="2068886">
                  <a:extLst>
                    <a:ext uri="{9D8B030D-6E8A-4147-A177-3AD203B41FA5}">
                      <a16:colId xmlns:a16="http://schemas.microsoft.com/office/drawing/2014/main" val="20002"/>
                    </a:ext>
                  </a:extLst>
                </a:gridCol>
                <a:gridCol w="2706750">
                  <a:extLst>
                    <a:ext uri="{9D8B030D-6E8A-4147-A177-3AD203B41FA5}">
                      <a16:colId xmlns:a16="http://schemas.microsoft.com/office/drawing/2014/main" val="20003"/>
                    </a:ext>
                  </a:extLst>
                </a:gridCol>
              </a:tblGrid>
              <a:tr h="317180">
                <a:tc>
                  <a:txBody>
                    <a:bodyPr/>
                    <a:lstStyle/>
                    <a:p>
                      <a:pPr algn="ctr">
                        <a:spcAft>
                          <a:spcPts val="0"/>
                        </a:spcAft>
                      </a:pPr>
                      <a:r>
                        <a:rPr lang="zh-CN" sz="1800" b="1" kern="100">
                          <a:latin typeface="Times New Roman"/>
                          <a:ea typeface="宋体"/>
                        </a:rPr>
                        <a:t>应用场景</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dirty="0">
                          <a:latin typeface="Times New Roman"/>
                          <a:ea typeface="宋体"/>
                        </a:rPr>
                        <a:t>时间跨度</a:t>
                      </a:r>
                      <a:endParaRPr lang="zh-CN" sz="18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a:latin typeface="Times New Roman"/>
                          <a:ea typeface="宋体"/>
                        </a:rPr>
                        <a:t>其他框架</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b="1" kern="100">
                          <a:latin typeface="Times New Roman"/>
                          <a:ea typeface="宋体"/>
                        </a:rPr>
                        <a:t>Spark</a:t>
                      </a:r>
                      <a:r>
                        <a:rPr lang="zh-CN" sz="1800" b="1" kern="100">
                          <a:latin typeface="Times New Roman"/>
                          <a:ea typeface="宋体"/>
                        </a:rPr>
                        <a:t>生态系统中的组件</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34360">
                <a:tc>
                  <a:txBody>
                    <a:bodyPr/>
                    <a:lstStyle/>
                    <a:p>
                      <a:pPr algn="just">
                        <a:spcAft>
                          <a:spcPts val="0"/>
                        </a:spcAft>
                      </a:pPr>
                      <a:r>
                        <a:rPr lang="zh-CN" sz="1800" kern="100">
                          <a:latin typeface="Times New Roman"/>
                          <a:ea typeface="宋体"/>
                        </a:rPr>
                        <a:t>复杂的批量数据处理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Times New Roman"/>
                          <a:ea typeface="宋体"/>
                        </a:rPr>
                        <a:t>小时级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rPr>
                        <a:t>MapReduce</a:t>
                      </a:r>
                      <a:r>
                        <a:rPr lang="zh-CN" sz="1800" kern="100">
                          <a:latin typeface="Times New Roman"/>
                          <a:ea typeface="宋体"/>
                        </a:rPr>
                        <a:t>、</a:t>
                      </a:r>
                      <a:r>
                        <a:rPr lang="en-US" sz="1800" kern="100">
                          <a:latin typeface="Times New Roman"/>
                          <a:ea typeface="宋体"/>
                        </a:rPr>
                        <a:t>Hive</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rPr>
                        <a:t>Spark</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34360">
                <a:tc>
                  <a:txBody>
                    <a:bodyPr/>
                    <a:lstStyle/>
                    <a:p>
                      <a:pPr algn="just">
                        <a:spcAft>
                          <a:spcPts val="0"/>
                        </a:spcAft>
                      </a:pPr>
                      <a:r>
                        <a:rPr lang="zh-CN" sz="1800" kern="100">
                          <a:latin typeface="Times New Roman"/>
                          <a:ea typeface="宋体"/>
                        </a:rPr>
                        <a:t>基于历史数据的交互式查询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Times New Roman"/>
                          <a:ea typeface="宋体"/>
                        </a:rPr>
                        <a:t>分钟级、秒级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rPr>
                        <a:t>Impala</a:t>
                      </a:r>
                      <a:r>
                        <a:rPr lang="zh-CN" sz="1800" kern="100">
                          <a:latin typeface="Times New Roman"/>
                          <a:ea typeface="宋体"/>
                        </a:rPr>
                        <a:t>、</a:t>
                      </a:r>
                      <a:r>
                        <a:rPr lang="en-US" sz="1800" kern="100">
                          <a:latin typeface="Times New Roman"/>
                          <a:ea typeface="宋体"/>
                        </a:rPr>
                        <a:t>Dremel</a:t>
                      </a:r>
                      <a:r>
                        <a:rPr lang="zh-CN" sz="1800" kern="100">
                          <a:latin typeface="Times New Roman"/>
                          <a:ea typeface="宋体"/>
                        </a:rPr>
                        <a:t>、</a:t>
                      </a:r>
                      <a:r>
                        <a:rPr lang="en-US" sz="1800" kern="100">
                          <a:latin typeface="Times New Roman"/>
                          <a:ea typeface="宋体"/>
                        </a:rPr>
                        <a:t>Drill</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rPr>
                        <a:t>Spark SQL</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34360">
                <a:tc>
                  <a:txBody>
                    <a:bodyPr/>
                    <a:lstStyle/>
                    <a:p>
                      <a:pPr algn="just">
                        <a:spcAft>
                          <a:spcPts val="0"/>
                        </a:spcAft>
                      </a:pPr>
                      <a:r>
                        <a:rPr lang="zh-CN" sz="1800" kern="100">
                          <a:latin typeface="Times New Roman"/>
                          <a:ea typeface="宋体"/>
                        </a:rPr>
                        <a:t>基于实时数据流的数据处理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Times New Roman"/>
                          <a:ea typeface="宋体"/>
                        </a:rPr>
                        <a:t>毫秒、秒级</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latin typeface="Times New Roman"/>
                          <a:ea typeface="宋体"/>
                        </a:rPr>
                        <a:t>Storm</a:t>
                      </a:r>
                      <a:r>
                        <a:rPr lang="zh-CN" sz="1800" kern="100" dirty="0">
                          <a:latin typeface="Times New Roman"/>
                          <a:ea typeface="宋体"/>
                        </a:rPr>
                        <a:t>、</a:t>
                      </a:r>
                      <a:r>
                        <a:rPr lang="en-US" sz="1800" kern="100" dirty="0">
                          <a:latin typeface="Times New Roman"/>
                          <a:ea typeface="宋体"/>
                        </a:rPr>
                        <a:t>S4</a:t>
                      </a:r>
                      <a:endParaRPr lang="zh-CN" sz="18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rPr>
                        <a:t>Spark Streaming</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34360">
                <a:tc>
                  <a:txBody>
                    <a:bodyPr/>
                    <a:lstStyle/>
                    <a:p>
                      <a:pPr algn="just">
                        <a:spcAft>
                          <a:spcPts val="0"/>
                        </a:spcAft>
                      </a:pPr>
                      <a:r>
                        <a:rPr lang="zh-CN" sz="1800" kern="100">
                          <a:latin typeface="Times New Roman"/>
                          <a:ea typeface="宋体"/>
                        </a:rPr>
                        <a:t>基于历史数据的数据挖掘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rPr>
                        <a:t>-</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rPr>
                        <a:t>Mahout</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err="1">
                          <a:latin typeface="Times New Roman"/>
                          <a:ea typeface="宋体"/>
                        </a:rPr>
                        <a:t>MLlib</a:t>
                      </a:r>
                      <a:endParaRPr lang="zh-CN" sz="18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7180">
                <a:tc>
                  <a:txBody>
                    <a:bodyPr/>
                    <a:lstStyle/>
                    <a:p>
                      <a:pPr algn="just">
                        <a:spcAft>
                          <a:spcPts val="0"/>
                        </a:spcAft>
                      </a:pPr>
                      <a:r>
                        <a:rPr lang="zh-CN" sz="1800" kern="100">
                          <a:latin typeface="Times New Roman"/>
                          <a:ea typeface="宋体"/>
                        </a:rPr>
                        <a:t>图结构数据的处理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rPr>
                        <a:t>-</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a:ea typeface="宋体"/>
                        </a:rPr>
                        <a:t>Pregel</a:t>
                      </a:r>
                      <a:r>
                        <a:rPr lang="zh-CN" sz="1800" kern="100">
                          <a:latin typeface="Times New Roman"/>
                          <a:ea typeface="宋体"/>
                        </a:rPr>
                        <a:t>、</a:t>
                      </a:r>
                      <a:r>
                        <a:rPr lang="en-US" sz="1800" kern="100">
                          <a:latin typeface="Times New Roman"/>
                          <a:ea typeface="宋体"/>
                        </a:rPr>
                        <a:t>Hama</a:t>
                      </a:r>
                      <a:endParaRPr lang="zh-CN" sz="18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err="1">
                          <a:latin typeface="Times New Roman"/>
                          <a:ea typeface="宋体"/>
                        </a:rPr>
                        <a:t>GraphX</a:t>
                      </a:r>
                      <a:endParaRPr lang="zh-CN" sz="18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矩形 4"/>
          <p:cNvSpPr>
            <a:spLocks noChangeArrowheads="1"/>
          </p:cNvSpPr>
          <p:nvPr/>
        </p:nvSpPr>
        <p:spPr bwMode="auto">
          <a:xfrm>
            <a:off x="3745761" y="1553521"/>
            <a:ext cx="4799712" cy="461665"/>
          </a:xfrm>
          <a:prstGeom prst="rect">
            <a:avLst/>
          </a:prstGeom>
          <a:noFill/>
          <a:ln w="9525">
            <a:noFill/>
            <a:miter lim="800000"/>
            <a:headEnd/>
            <a:tailEnd/>
          </a:ln>
        </p:spPr>
        <p:txBody>
          <a:bodyPr wrap="none">
            <a:spAutoFit/>
          </a:bodyPr>
          <a:lstStyle/>
          <a:p>
            <a:r>
              <a:rPr lang="zh-CN" altLang="zh-CN" sz="2400" b="1" dirty="0"/>
              <a:t>表</a:t>
            </a:r>
            <a:r>
              <a:rPr lang="en-US" altLang="zh-CN" sz="2400" b="1" dirty="0"/>
              <a:t>1 Spark</a:t>
            </a:r>
            <a:r>
              <a:rPr lang="zh-CN" altLang="en-US" sz="2400" b="1" dirty="0"/>
              <a:t>生态系统组件</a:t>
            </a:r>
            <a:r>
              <a:rPr lang="zh-CN" altLang="zh-CN" sz="2400" b="1" dirty="0"/>
              <a:t>的应用场景</a:t>
            </a:r>
            <a:endParaRPr lang="zh-CN" altLang="en-US" sz="2400" b="1" dirty="0"/>
          </a:p>
        </p:txBody>
      </p:sp>
    </p:spTree>
    <p:extLst>
      <p:ext uri="{BB962C8B-B14F-4D97-AF65-F5344CB8AC3E}">
        <p14:creationId xmlns:p14="http://schemas.microsoft.com/office/powerpoint/2010/main" val="22603492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85</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1602228932"/>
              </p:ext>
            </p:extLst>
          </p:nvPr>
        </p:nvGraphicFramePr>
        <p:xfrm>
          <a:off x="895645" y="1724642"/>
          <a:ext cx="6135470" cy="4087589"/>
        </p:xfrm>
        <a:graphic>
          <a:graphicData uri="http://schemas.openxmlformats.org/drawingml/2006/table">
            <a:tbl>
              <a:tblPr firstRow="1" bandRow="1">
                <a:tableStyleId>{5C22544A-7EE6-4342-B048-85BDC9FD1C3A}</a:tableStyleId>
              </a:tblPr>
              <a:tblGrid>
                <a:gridCol w="3037163">
                  <a:extLst>
                    <a:ext uri="{9D8B030D-6E8A-4147-A177-3AD203B41FA5}">
                      <a16:colId xmlns:a16="http://schemas.microsoft.com/office/drawing/2014/main" val="20000"/>
                    </a:ext>
                  </a:extLst>
                </a:gridCol>
                <a:gridCol w="3098307">
                  <a:extLst>
                    <a:ext uri="{9D8B030D-6E8A-4147-A177-3AD203B41FA5}">
                      <a16:colId xmlns:a16="http://schemas.microsoft.com/office/drawing/2014/main" val="20001"/>
                    </a:ext>
                  </a:extLst>
                </a:gridCol>
              </a:tblGrid>
              <a:tr h="414388">
                <a:tc>
                  <a:txBody>
                    <a:bodyPr/>
                    <a:lstStyle/>
                    <a:p>
                      <a:pPr algn="ctr"/>
                      <a:r>
                        <a:rPr lang="en-US" altLang="zh-CN" dirty="0" err="1" smtClean="0">
                          <a:solidFill>
                            <a:schemeClr val="bg1"/>
                          </a:solidFill>
                        </a:rPr>
                        <a:t>MapReduce</a:t>
                      </a:r>
                      <a:endParaRPr lang="zh-CN" altLang="en-US" dirty="0">
                        <a:solidFill>
                          <a:schemeClr val="bg1"/>
                        </a:solidFill>
                      </a:endParaRPr>
                    </a:p>
                  </a:txBody>
                  <a:tcPr/>
                </a:tc>
                <a:tc>
                  <a:txBody>
                    <a:bodyPr/>
                    <a:lstStyle/>
                    <a:p>
                      <a:pPr algn="ctr"/>
                      <a:r>
                        <a:rPr lang="en-US" altLang="zh-CN" dirty="0" smtClean="0">
                          <a:solidFill>
                            <a:schemeClr val="bg1"/>
                          </a:solidFill>
                        </a:rPr>
                        <a:t>Spark</a:t>
                      </a:r>
                      <a:endParaRPr lang="zh-CN" altLang="en-US" dirty="0">
                        <a:solidFill>
                          <a:schemeClr val="bg1"/>
                        </a:solidFill>
                      </a:endParaRPr>
                    </a:p>
                  </a:txBody>
                  <a:tcPr/>
                </a:tc>
                <a:extLst>
                  <a:ext uri="{0D108BD9-81ED-4DB2-BD59-A6C34878D82A}">
                    <a16:rowId xmlns:a16="http://schemas.microsoft.com/office/drawing/2014/main" val="10000"/>
                  </a:ext>
                </a:extLst>
              </a:tr>
              <a:tr h="1021778">
                <a:tc>
                  <a:txBody>
                    <a:bodyPr/>
                    <a:lstStyle/>
                    <a:p>
                      <a:r>
                        <a:rPr lang="zh-CN" altLang="en-US" dirty="0" smtClean="0">
                          <a:solidFill>
                            <a:schemeClr val="tx1"/>
                          </a:solidFill>
                        </a:rPr>
                        <a:t>数据存储结构：磁盘</a:t>
                      </a:r>
                      <a:r>
                        <a:rPr lang="en-US" altLang="zh-CN" dirty="0" smtClean="0">
                          <a:solidFill>
                            <a:schemeClr val="tx1"/>
                          </a:solidFill>
                        </a:rPr>
                        <a:t>HDFS</a:t>
                      </a:r>
                      <a:r>
                        <a:rPr lang="zh-CN" altLang="en-US" dirty="0" smtClean="0">
                          <a:solidFill>
                            <a:schemeClr val="tx1"/>
                          </a:solidFill>
                        </a:rPr>
                        <a:t>文件系统的</a:t>
                      </a:r>
                      <a:r>
                        <a:rPr lang="en-US" altLang="zh-CN" dirty="0" smtClean="0">
                          <a:solidFill>
                            <a:schemeClr val="tx1"/>
                          </a:solidFill>
                        </a:rPr>
                        <a:t>split</a:t>
                      </a:r>
                      <a:endParaRPr lang="zh-CN" altLang="en-US" dirty="0">
                        <a:solidFill>
                          <a:schemeClr val="tx1"/>
                        </a:solidFill>
                      </a:endParaRPr>
                    </a:p>
                  </a:txBody>
                  <a:tcPr/>
                </a:tc>
                <a:tc>
                  <a:txBody>
                    <a:bodyPr/>
                    <a:lstStyle/>
                    <a:p>
                      <a:r>
                        <a:rPr lang="zh-CN" altLang="en-US" dirty="0" smtClean="0">
                          <a:solidFill>
                            <a:schemeClr val="tx1"/>
                          </a:solidFill>
                        </a:rPr>
                        <a:t>使用内存构建弹性分布式数据集</a:t>
                      </a:r>
                      <a:r>
                        <a:rPr lang="en-US" altLang="zh-CN" dirty="0" smtClean="0">
                          <a:solidFill>
                            <a:schemeClr val="tx1"/>
                          </a:solidFill>
                        </a:rPr>
                        <a:t>RDD</a:t>
                      </a:r>
                    </a:p>
                    <a:p>
                      <a:r>
                        <a:rPr lang="zh-CN" altLang="en-US" dirty="0" smtClean="0">
                          <a:solidFill>
                            <a:schemeClr val="tx1"/>
                          </a:solidFill>
                        </a:rPr>
                        <a:t>对数据进行运算和</a:t>
                      </a:r>
                      <a:r>
                        <a:rPr lang="en-US" altLang="zh-CN" dirty="0" smtClean="0">
                          <a:solidFill>
                            <a:schemeClr val="tx1"/>
                          </a:solidFill>
                        </a:rPr>
                        <a:t>cache</a:t>
                      </a:r>
                      <a:endParaRPr lang="zh-CN" altLang="en-US" dirty="0">
                        <a:solidFill>
                          <a:schemeClr val="tx1"/>
                        </a:solidFill>
                      </a:endParaRPr>
                    </a:p>
                  </a:txBody>
                  <a:tcPr/>
                </a:tc>
                <a:extLst>
                  <a:ext uri="{0D108BD9-81ED-4DB2-BD59-A6C34878D82A}">
                    <a16:rowId xmlns:a16="http://schemas.microsoft.com/office/drawing/2014/main" val="10001"/>
                  </a:ext>
                </a:extLst>
              </a:tr>
              <a:tr h="715245">
                <a:tc>
                  <a:txBody>
                    <a:bodyPr/>
                    <a:lstStyle/>
                    <a:p>
                      <a:r>
                        <a:rPr lang="zh-CN" altLang="en-US" dirty="0" smtClean="0">
                          <a:solidFill>
                            <a:schemeClr val="tx1"/>
                          </a:solidFill>
                        </a:rPr>
                        <a:t>编程范式：</a:t>
                      </a:r>
                      <a:r>
                        <a:rPr lang="en-US" altLang="zh-CN" dirty="0" smtClean="0">
                          <a:solidFill>
                            <a:schemeClr val="tx1"/>
                          </a:solidFill>
                        </a:rPr>
                        <a:t>Map + Reduce</a:t>
                      </a:r>
                      <a:endParaRPr lang="zh-CN" altLang="en-US" dirty="0">
                        <a:solidFill>
                          <a:schemeClr val="tx1"/>
                        </a:solidFill>
                      </a:endParaRPr>
                    </a:p>
                  </a:txBody>
                  <a:tcPr/>
                </a:tc>
                <a:tc>
                  <a:txBody>
                    <a:bodyPr/>
                    <a:lstStyle/>
                    <a:p>
                      <a:r>
                        <a:rPr lang="en-US" altLang="zh-CN" dirty="0" smtClean="0">
                          <a:solidFill>
                            <a:schemeClr val="tx1"/>
                          </a:solidFill>
                        </a:rPr>
                        <a:t>DAG:</a:t>
                      </a:r>
                      <a:r>
                        <a:rPr lang="en-US" altLang="zh-CN" baseline="0" dirty="0" smtClean="0">
                          <a:solidFill>
                            <a:schemeClr val="tx1"/>
                          </a:solidFill>
                        </a:rPr>
                        <a:t> Transformation + Action</a:t>
                      </a:r>
                      <a:endParaRPr lang="zh-CN" altLang="en-US" dirty="0">
                        <a:solidFill>
                          <a:schemeClr val="tx1"/>
                        </a:solidFill>
                      </a:endParaRPr>
                    </a:p>
                  </a:txBody>
                  <a:tcPr/>
                </a:tc>
                <a:extLst>
                  <a:ext uri="{0D108BD9-81ED-4DB2-BD59-A6C34878D82A}">
                    <a16:rowId xmlns:a16="http://schemas.microsoft.com/office/drawing/2014/main" val="10002"/>
                  </a:ext>
                </a:extLst>
              </a:tr>
              <a:tr h="715245">
                <a:tc>
                  <a:txBody>
                    <a:bodyPr/>
                    <a:lstStyle/>
                    <a:p>
                      <a:r>
                        <a:rPr lang="zh-CN" altLang="en-US" dirty="0" smtClean="0">
                          <a:solidFill>
                            <a:schemeClr val="tx1"/>
                          </a:solidFill>
                        </a:rPr>
                        <a:t>计算中间结果落到磁盘，</a:t>
                      </a:r>
                      <a:r>
                        <a:rPr lang="en-US" altLang="zh-CN" dirty="0" smtClean="0">
                          <a:solidFill>
                            <a:schemeClr val="tx1"/>
                          </a:solidFill>
                        </a:rPr>
                        <a:t>IO</a:t>
                      </a:r>
                      <a:r>
                        <a:rPr lang="zh-CN" altLang="en-US" dirty="0" smtClean="0">
                          <a:solidFill>
                            <a:schemeClr val="tx1"/>
                          </a:solidFill>
                        </a:rPr>
                        <a:t>及序列化、反序列化代价大</a:t>
                      </a:r>
                      <a:endParaRPr lang="zh-CN" altLang="en-US" dirty="0">
                        <a:solidFill>
                          <a:schemeClr val="tx1"/>
                        </a:solidFill>
                      </a:endParaRPr>
                    </a:p>
                  </a:txBody>
                  <a:tcPr/>
                </a:tc>
                <a:tc>
                  <a:txBody>
                    <a:bodyPr/>
                    <a:lstStyle/>
                    <a:p>
                      <a:r>
                        <a:rPr lang="zh-CN" altLang="en-US" dirty="0" smtClean="0">
                          <a:solidFill>
                            <a:schemeClr val="tx1"/>
                          </a:solidFill>
                        </a:rPr>
                        <a:t>计算中间结果在内存中维护</a:t>
                      </a:r>
                      <a:endParaRPr lang="en-US" altLang="zh-CN" dirty="0" smtClean="0">
                        <a:solidFill>
                          <a:schemeClr val="tx1"/>
                        </a:solidFill>
                      </a:endParaRPr>
                    </a:p>
                    <a:p>
                      <a:r>
                        <a:rPr lang="zh-CN" altLang="en-US" dirty="0" smtClean="0">
                          <a:solidFill>
                            <a:schemeClr val="tx1"/>
                          </a:solidFill>
                        </a:rPr>
                        <a:t>存取速度比磁盘高几个数量级</a:t>
                      </a:r>
                      <a:endParaRPr lang="zh-CN" altLang="en-US" dirty="0">
                        <a:solidFill>
                          <a:schemeClr val="tx1"/>
                        </a:solidFill>
                      </a:endParaRPr>
                    </a:p>
                  </a:txBody>
                  <a:tcPr/>
                </a:tc>
                <a:extLst>
                  <a:ext uri="{0D108BD9-81ED-4DB2-BD59-A6C34878D82A}">
                    <a16:rowId xmlns:a16="http://schemas.microsoft.com/office/drawing/2014/main" val="10003"/>
                  </a:ext>
                </a:extLst>
              </a:tr>
              <a:tr h="1021778">
                <a:tc>
                  <a:txBody>
                    <a:bodyPr/>
                    <a:lstStyle/>
                    <a:p>
                      <a:r>
                        <a:rPr lang="en-US" altLang="zh-CN" dirty="0" smtClean="0">
                          <a:solidFill>
                            <a:schemeClr val="tx1"/>
                          </a:solidFill>
                        </a:rPr>
                        <a:t>Task</a:t>
                      </a:r>
                      <a:r>
                        <a:rPr lang="zh-CN" altLang="en-US" dirty="0" smtClean="0">
                          <a:solidFill>
                            <a:schemeClr val="tx1"/>
                          </a:solidFill>
                        </a:rPr>
                        <a:t>以进程的方式维护，需要数秒时间才能启动任务</a:t>
                      </a:r>
                      <a:endParaRPr lang="zh-CN" altLang="en-US" dirty="0">
                        <a:solidFill>
                          <a:schemeClr val="tx1"/>
                        </a:solidFill>
                      </a:endParaRPr>
                    </a:p>
                  </a:txBody>
                  <a:tcPr/>
                </a:tc>
                <a:tc>
                  <a:txBody>
                    <a:bodyPr/>
                    <a:lstStyle/>
                    <a:p>
                      <a:r>
                        <a:rPr lang="en-US" altLang="zh-CN" dirty="0" smtClean="0">
                          <a:solidFill>
                            <a:schemeClr val="tx1"/>
                          </a:solidFill>
                        </a:rPr>
                        <a:t>Task</a:t>
                      </a:r>
                      <a:r>
                        <a:rPr lang="zh-CN" altLang="en-US" dirty="0" smtClean="0">
                          <a:solidFill>
                            <a:schemeClr val="tx1"/>
                          </a:solidFill>
                        </a:rPr>
                        <a:t>以线程的方式维护</a:t>
                      </a:r>
                      <a:endParaRPr lang="en-US" altLang="zh-CN" dirty="0" smtClean="0">
                        <a:solidFill>
                          <a:schemeClr val="tx1"/>
                        </a:solidFill>
                      </a:endParaRPr>
                    </a:p>
                    <a:p>
                      <a:r>
                        <a:rPr lang="zh-CN" altLang="en-US" dirty="0" smtClean="0">
                          <a:solidFill>
                            <a:schemeClr val="tx1"/>
                          </a:solidFill>
                        </a:rPr>
                        <a:t>对于小数据集读取能够达到亚秒级的延迟</a:t>
                      </a:r>
                      <a:endParaRPr lang="zh-CN" altLang="en-US" dirty="0">
                        <a:solidFill>
                          <a:schemeClr val="tx1"/>
                        </a:solidFill>
                      </a:endParaRPr>
                    </a:p>
                  </a:txBody>
                  <a:tcPr/>
                </a:tc>
                <a:extLst>
                  <a:ext uri="{0D108BD9-81ED-4DB2-BD59-A6C34878D82A}">
                    <a16:rowId xmlns:a16="http://schemas.microsoft.com/office/drawing/2014/main" val="10004"/>
                  </a:ext>
                </a:extLst>
              </a:tr>
            </a:tbl>
          </a:graphicData>
        </a:graphic>
      </p:graphicFrame>
      <p:graphicFrame>
        <p:nvGraphicFramePr>
          <p:cNvPr id="8" name="图表 7"/>
          <p:cNvGraphicFramePr/>
          <p:nvPr>
            <p:extLst>
              <p:ext uri="{D42A27DB-BD31-4B8C-83A1-F6EECF244321}">
                <p14:modId xmlns:p14="http://schemas.microsoft.com/office/powerpoint/2010/main" val="3078957661"/>
              </p:ext>
            </p:extLst>
          </p:nvPr>
        </p:nvGraphicFramePr>
        <p:xfrm>
          <a:off x="7779178" y="3067847"/>
          <a:ext cx="3734420" cy="2628887"/>
        </p:xfrm>
        <a:graphic>
          <a:graphicData uri="http://schemas.openxmlformats.org/drawingml/2006/chart">
            <c:chart xmlns:c="http://schemas.openxmlformats.org/drawingml/2006/chart" xmlns:r="http://schemas.openxmlformats.org/officeDocument/2006/relationships" r:id="rId2"/>
          </a:graphicData>
        </a:graphic>
      </p:graphicFrame>
      <p:sp>
        <p:nvSpPr>
          <p:cNvPr id="9" name="矩形 3"/>
          <p:cNvSpPr>
            <a:spLocks noChangeArrowheads="1"/>
          </p:cNvSpPr>
          <p:nvPr/>
        </p:nvSpPr>
        <p:spPr bwMode="auto">
          <a:xfrm>
            <a:off x="7405066" y="5839610"/>
            <a:ext cx="6033562" cy="379288"/>
          </a:xfrm>
          <a:prstGeom prst="rect">
            <a:avLst/>
          </a:prstGeom>
          <a:noFill/>
          <a:ln w="9525">
            <a:noFill/>
            <a:miter lim="800000"/>
            <a:headEnd/>
            <a:tailEnd/>
          </a:ln>
        </p:spPr>
        <p:txBody>
          <a:bodyPr wrap="square">
            <a:spAutoFit/>
          </a:bodyPr>
          <a:lstStyle/>
          <a:p>
            <a:r>
              <a:rPr lang="zh-CN" altLang="zh-CN" dirty="0"/>
              <a:t>图</a:t>
            </a:r>
            <a:r>
              <a:rPr lang="en-US" altLang="zh-CN" dirty="0"/>
              <a:t> </a:t>
            </a:r>
            <a:r>
              <a:rPr lang="en-US" altLang="zh-CN" dirty="0" err="1"/>
              <a:t>Hadoop</a:t>
            </a:r>
            <a:r>
              <a:rPr lang="zh-CN" altLang="zh-CN" dirty="0"/>
              <a:t>与</a:t>
            </a:r>
            <a:r>
              <a:rPr lang="en-US" altLang="zh-CN" dirty="0"/>
              <a:t>Spark</a:t>
            </a:r>
            <a:r>
              <a:rPr lang="zh-CN" altLang="zh-CN" dirty="0"/>
              <a:t>执行逻辑回归的时间对比</a:t>
            </a:r>
            <a:endParaRPr lang="zh-CN" altLang="en-US" dirty="0"/>
          </a:p>
        </p:txBody>
      </p:sp>
      <p:sp>
        <p:nvSpPr>
          <p:cNvPr id="10" name="矩形 4"/>
          <p:cNvSpPr>
            <a:spLocks noChangeArrowheads="1"/>
          </p:cNvSpPr>
          <p:nvPr/>
        </p:nvSpPr>
        <p:spPr bwMode="auto">
          <a:xfrm>
            <a:off x="7397201" y="1724642"/>
            <a:ext cx="4794799" cy="1200329"/>
          </a:xfrm>
          <a:prstGeom prst="rect">
            <a:avLst/>
          </a:prstGeom>
          <a:noFill/>
          <a:ln w="9525">
            <a:noFill/>
            <a:miter lim="800000"/>
            <a:headEnd/>
            <a:tailEnd/>
          </a:ln>
        </p:spPr>
        <p:txBody>
          <a:bodyPr wrap="square">
            <a:spAutoFit/>
          </a:bodyPr>
          <a:lstStyle/>
          <a:p>
            <a:pPr>
              <a:buFont typeface="Arial" charset="0"/>
              <a:buChar char="•"/>
            </a:pPr>
            <a:r>
              <a:rPr lang="en-US" altLang="zh-CN" dirty="0" smtClean="0"/>
              <a:t> </a:t>
            </a:r>
            <a:r>
              <a:rPr lang="zh-CN" altLang="zh-CN" dirty="0" smtClean="0"/>
              <a:t>使用</a:t>
            </a:r>
            <a:r>
              <a:rPr lang="en-US" altLang="zh-CN" dirty="0" err="1"/>
              <a:t>Hadoop</a:t>
            </a:r>
            <a:r>
              <a:rPr lang="zh-CN" altLang="zh-CN" dirty="0"/>
              <a:t>进行迭代计算非常耗资源</a:t>
            </a:r>
            <a:endParaRPr lang="en-US" altLang="zh-CN" dirty="0"/>
          </a:p>
          <a:p>
            <a:pPr>
              <a:buFont typeface="Arial" charset="0"/>
              <a:buChar char="•"/>
            </a:pPr>
            <a:r>
              <a:rPr lang="en-US" altLang="zh-CN" dirty="0" smtClean="0"/>
              <a:t> Spark</a:t>
            </a:r>
            <a:r>
              <a:rPr lang="zh-CN" altLang="zh-CN" dirty="0"/>
              <a:t>将数据载入内存后，之后的迭代计算都可以直接使用内存中的中间结果作运算，避免了从磁盘中频繁读取数据</a:t>
            </a:r>
            <a:endParaRPr lang="zh-CN" altLang="en-US" dirty="0"/>
          </a:p>
        </p:txBody>
      </p:sp>
    </p:spTree>
    <p:extLst>
      <p:ext uri="{BB962C8B-B14F-4D97-AF65-F5344CB8AC3E}">
        <p14:creationId xmlns:p14="http://schemas.microsoft.com/office/powerpoint/2010/main" val="23248436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86</a:t>
            </a:fld>
            <a:endParaRPr lang="en-US"/>
          </a:p>
        </p:txBody>
      </p:sp>
      <p:sp>
        <p:nvSpPr>
          <p:cNvPr id="6" name="标题 1"/>
          <p:cNvSpPr>
            <a:spLocks noGrp="1"/>
          </p:cNvSpPr>
          <p:nvPr>
            <p:ph type="title"/>
          </p:nvPr>
        </p:nvSpPr>
        <p:spPr/>
        <p:txBody>
          <a:bodyPr/>
          <a:lstStyle/>
          <a:p>
            <a:r>
              <a:rPr lang="en-US" altLang="zh-CN" dirty="0" smtClean="0"/>
              <a:t>4.5 Spark:</a:t>
            </a:r>
            <a:r>
              <a:rPr lang="zh-CN" altLang="en-US" dirty="0" smtClean="0"/>
              <a:t>基本概念</a:t>
            </a:r>
            <a:endParaRPr lang="zh-CN" altLang="en-US" dirty="0"/>
          </a:p>
        </p:txBody>
      </p:sp>
      <p:sp>
        <p:nvSpPr>
          <p:cNvPr id="7" name="Rectangle 1"/>
          <p:cNvSpPr>
            <a:spLocks noGrp="1" noChangeArrowheads="1"/>
          </p:cNvSpPr>
          <p:nvPr>
            <p:ph idx="1"/>
          </p:nvPr>
        </p:nvSpPr>
        <p:spPr bwMode="auto">
          <a:xfrm>
            <a:off x="680483" y="1187762"/>
            <a:ext cx="10930269" cy="4962192"/>
          </a:xfrm>
          <a:prstGeom prst="rect">
            <a:avLst/>
          </a:prstGeom>
          <a:noFill/>
          <a:ln w="9525">
            <a:noFill/>
            <a:miter lim="800000"/>
            <a:headEnd/>
            <a:tailEnd/>
          </a:ln>
        </p:spPr>
        <p:txBody>
          <a:bodyPr anchor="ctr">
            <a:spAutoFit/>
          </a:bodyPr>
          <a:lstStyle/>
          <a:p>
            <a:pPr eaLnBrk="0" hangingPunct="0">
              <a:lnSpc>
                <a:spcPct val="150000"/>
              </a:lnSpc>
              <a:buFont typeface="Arial" pitchFamily="34" charset="0"/>
              <a:buChar char="•"/>
            </a:pPr>
            <a:r>
              <a:rPr lang="en-US" altLang="zh-CN" sz="2000" dirty="0">
                <a:latin typeface="Times New Roman" pitchFamily="18" charset="0"/>
                <a:cs typeface="Times New Roman" pitchFamily="18" charset="0"/>
              </a:rPr>
              <a:t>RDD</a:t>
            </a:r>
            <a:r>
              <a:rPr lang="zh-CN" altLang="en-US" sz="2000" dirty="0">
                <a:latin typeface="Times New Roman" pitchFamily="18" charset="0"/>
                <a:cs typeface="Times New Roman" pitchFamily="18" charset="0"/>
              </a:rPr>
              <a:t>：是</a:t>
            </a:r>
            <a:r>
              <a:rPr lang="en-US" altLang="zh-CN" sz="2000" dirty="0" err="1">
                <a:latin typeface="Times New Roman" pitchFamily="18" charset="0"/>
                <a:cs typeface="Times New Roman" pitchFamily="18" charset="0"/>
              </a:rPr>
              <a:t>Resillient</a:t>
            </a:r>
            <a:r>
              <a:rPr lang="en-US" altLang="zh-CN" sz="2000" dirty="0">
                <a:latin typeface="Times New Roman" pitchFamily="18" charset="0"/>
                <a:cs typeface="Times New Roman" pitchFamily="18" charset="0"/>
              </a:rPr>
              <a:t> Distributed Dataset</a:t>
            </a:r>
            <a:r>
              <a:rPr lang="zh-CN" altLang="en-US" sz="2000" dirty="0">
                <a:latin typeface="Times New Roman" pitchFamily="18" charset="0"/>
                <a:cs typeface="Times New Roman" pitchFamily="18" charset="0"/>
              </a:rPr>
              <a:t>（弹性分布式数据集）的简称，是分布式内存的一个抽象概念，</a:t>
            </a:r>
            <a:r>
              <a:rPr lang="zh-CN" altLang="zh-CN" sz="2000" dirty="0">
                <a:latin typeface="Times New Roman" pitchFamily="18" charset="0"/>
                <a:cs typeface="Times New Roman" pitchFamily="18" charset="0"/>
              </a:rPr>
              <a:t>提供了一种高度受限的共享内存</a:t>
            </a:r>
            <a:r>
              <a:rPr lang="zh-CN" altLang="zh-CN" sz="2000" dirty="0" smtClean="0">
                <a:latin typeface="Times New Roman" pitchFamily="18" charset="0"/>
                <a:cs typeface="Times New Roman" pitchFamily="18" charset="0"/>
              </a:rPr>
              <a:t>模型</a:t>
            </a:r>
            <a:endParaRPr lang="en-US" altLang="zh-CN" sz="2000" dirty="0" smtClean="0">
              <a:latin typeface="Times New Roman" pitchFamily="18" charset="0"/>
              <a:cs typeface="Times New Roman" pitchFamily="18" charset="0"/>
            </a:endParaRPr>
          </a:p>
          <a:p>
            <a:pPr eaLnBrk="0" hangingPunct="0">
              <a:lnSpc>
                <a:spcPct val="150000"/>
              </a:lnSpc>
              <a:buFontTx/>
              <a:buChar char="•"/>
            </a:pPr>
            <a:r>
              <a:rPr lang="en-US" altLang="zh-CN" sz="2000" dirty="0" smtClean="0">
                <a:latin typeface="Times New Roman" pitchFamily="18" charset="0"/>
                <a:cs typeface="Times New Roman" pitchFamily="18" charset="0"/>
              </a:rPr>
              <a:t>DAG</a:t>
            </a:r>
            <a:r>
              <a:rPr lang="zh-CN" altLang="en-US" sz="2000" dirty="0">
                <a:latin typeface="Times New Roman" pitchFamily="18" charset="0"/>
                <a:cs typeface="Times New Roman" pitchFamily="18" charset="0"/>
              </a:rPr>
              <a:t>：是</a:t>
            </a:r>
            <a:r>
              <a:rPr lang="en-US" altLang="zh-CN" sz="2000" dirty="0">
                <a:latin typeface="Times New Roman" pitchFamily="18" charset="0"/>
                <a:cs typeface="Times New Roman" pitchFamily="18" charset="0"/>
              </a:rPr>
              <a:t>Directed Acyclic Graph</a:t>
            </a:r>
            <a:r>
              <a:rPr lang="zh-CN" altLang="en-US" sz="2000" dirty="0">
                <a:latin typeface="Times New Roman" pitchFamily="18" charset="0"/>
                <a:cs typeface="Times New Roman" pitchFamily="18" charset="0"/>
              </a:rPr>
              <a:t>（有向无环图）的简称，反映</a:t>
            </a:r>
            <a:r>
              <a:rPr lang="en-US" altLang="zh-CN" sz="2000" dirty="0">
                <a:latin typeface="Times New Roman" pitchFamily="18" charset="0"/>
                <a:cs typeface="Times New Roman" pitchFamily="18" charset="0"/>
              </a:rPr>
              <a:t>RDD</a:t>
            </a:r>
            <a:r>
              <a:rPr lang="zh-CN" altLang="en-US" sz="2000" dirty="0">
                <a:latin typeface="Times New Roman" pitchFamily="18" charset="0"/>
                <a:cs typeface="Times New Roman" pitchFamily="18" charset="0"/>
              </a:rPr>
              <a:t>之间的依赖</a:t>
            </a:r>
            <a:r>
              <a:rPr lang="zh-CN" altLang="en-US" sz="2000" dirty="0" smtClean="0">
                <a:latin typeface="Times New Roman" pitchFamily="18" charset="0"/>
                <a:cs typeface="Times New Roman" pitchFamily="18" charset="0"/>
              </a:rPr>
              <a:t>关系</a:t>
            </a:r>
            <a:endParaRPr lang="en-US" altLang="zh-CN" sz="2000" dirty="0" smtClean="0">
              <a:latin typeface="Times New Roman" pitchFamily="18" charset="0"/>
              <a:cs typeface="Times New Roman" pitchFamily="18" charset="0"/>
            </a:endParaRPr>
          </a:p>
          <a:p>
            <a:pPr eaLnBrk="0" hangingPunct="0">
              <a:lnSpc>
                <a:spcPct val="150000"/>
              </a:lnSpc>
              <a:buFontTx/>
              <a:buChar char="•"/>
            </a:pPr>
            <a:r>
              <a:rPr lang="en-US" altLang="zh-CN" sz="2000" dirty="0" smtClean="0">
                <a:latin typeface="Times New Roman" pitchFamily="18" charset="0"/>
                <a:cs typeface="Times New Roman" pitchFamily="18" charset="0"/>
              </a:rPr>
              <a:t>Executor</a:t>
            </a:r>
            <a:r>
              <a:rPr lang="zh-CN" altLang="en-US" sz="2000" dirty="0">
                <a:latin typeface="Times New Roman" pitchFamily="18" charset="0"/>
                <a:cs typeface="Times New Roman" pitchFamily="18" charset="0"/>
              </a:rPr>
              <a:t>：是运行在工作节点（</a:t>
            </a:r>
            <a:r>
              <a:rPr lang="en-US" altLang="zh-CN" sz="2000" dirty="0" err="1">
                <a:latin typeface="Times New Roman" pitchFamily="18" charset="0"/>
                <a:cs typeface="Times New Roman" pitchFamily="18" charset="0"/>
              </a:rPr>
              <a:t>WorkerNode</a:t>
            </a:r>
            <a:r>
              <a:rPr lang="zh-CN" altLang="en-US" sz="2000" dirty="0">
                <a:latin typeface="Times New Roman" pitchFamily="18" charset="0"/>
                <a:cs typeface="Times New Roman" pitchFamily="18" charset="0"/>
              </a:rPr>
              <a:t>）的一个进程，负责运行</a:t>
            </a:r>
            <a:r>
              <a:rPr lang="en-US" altLang="zh-CN" sz="2000" dirty="0" smtClean="0">
                <a:latin typeface="Times New Roman" pitchFamily="18" charset="0"/>
                <a:cs typeface="Times New Roman" pitchFamily="18" charset="0"/>
              </a:rPr>
              <a:t>Task</a:t>
            </a:r>
            <a:endParaRPr lang="en-US" altLang="zh-CN" sz="2000" dirty="0">
              <a:latin typeface="Times New Roman" pitchFamily="18" charset="0"/>
              <a:cs typeface="Times New Roman" pitchFamily="18" charset="0"/>
            </a:endParaRPr>
          </a:p>
          <a:p>
            <a:pPr eaLnBrk="0" hangingPunct="0">
              <a:lnSpc>
                <a:spcPct val="150000"/>
              </a:lnSpc>
              <a:buFontTx/>
              <a:buChar char="•"/>
            </a:pPr>
            <a:r>
              <a:rPr lang="en-US" altLang="zh-CN" sz="2000" dirty="0">
                <a:latin typeface="Times New Roman" pitchFamily="18" charset="0"/>
                <a:cs typeface="Times New Roman" pitchFamily="18" charset="0"/>
              </a:rPr>
              <a:t>Application</a:t>
            </a:r>
            <a:r>
              <a:rPr lang="zh-CN" altLang="en-US" sz="2000" dirty="0">
                <a:latin typeface="Times New Roman" pitchFamily="18" charset="0"/>
                <a:cs typeface="Times New Roman" pitchFamily="18" charset="0"/>
              </a:rPr>
              <a:t>：用户编写的</a:t>
            </a:r>
            <a:r>
              <a:rPr lang="en-US" altLang="zh-CN" sz="2000" dirty="0">
                <a:latin typeface="Times New Roman" pitchFamily="18" charset="0"/>
                <a:cs typeface="Times New Roman" pitchFamily="18" charset="0"/>
              </a:rPr>
              <a:t>Spark</a:t>
            </a:r>
            <a:r>
              <a:rPr lang="zh-CN" altLang="en-US" sz="2000" dirty="0" smtClean="0">
                <a:latin typeface="Times New Roman" pitchFamily="18" charset="0"/>
                <a:cs typeface="Times New Roman" pitchFamily="18" charset="0"/>
              </a:rPr>
              <a:t>应用程序</a:t>
            </a:r>
            <a:endParaRPr lang="en-US" altLang="zh-CN" sz="2000" dirty="0">
              <a:latin typeface="Times New Roman" pitchFamily="18" charset="0"/>
              <a:cs typeface="Times New Roman" pitchFamily="18" charset="0"/>
            </a:endParaRPr>
          </a:p>
          <a:p>
            <a:pPr>
              <a:lnSpc>
                <a:spcPct val="150000"/>
              </a:lnSpc>
              <a:buFont typeface="Arial" pitchFamily="34" charset="0"/>
              <a:buChar char="•"/>
            </a:pPr>
            <a:r>
              <a:rPr lang="en-US" altLang="zh-CN" sz="2000" dirty="0">
                <a:latin typeface="Times New Roman" pitchFamily="18" charset="0"/>
                <a:cs typeface="Times New Roman" pitchFamily="18" charset="0"/>
              </a:rPr>
              <a:t>Job</a:t>
            </a:r>
            <a:r>
              <a:rPr lang="zh-CN" altLang="zh-CN" sz="2000" dirty="0">
                <a:latin typeface="Times New Roman" pitchFamily="18" charset="0"/>
                <a:cs typeface="Times New Roman" pitchFamily="18" charset="0"/>
              </a:rPr>
              <a:t>：一个</a:t>
            </a:r>
            <a:r>
              <a:rPr lang="en-US" altLang="zh-CN" sz="2000" dirty="0">
                <a:latin typeface="Times New Roman" pitchFamily="18" charset="0"/>
                <a:cs typeface="Times New Roman" pitchFamily="18" charset="0"/>
              </a:rPr>
              <a:t>Job</a:t>
            </a:r>
            <a:r>
              <a:rPr lang="zh-CN" altLang="zh-CN" sz="2000" dirty="0">
                <a:latin typeface="Times New Roman" pitchFamily="18" charset="0"/>
                <a:cs typeface="Times New Roman" pitchFamily="18" charset="0"/>
              </a:rPr>
              <a:t>包含多个</a:t>
            </a:r>
            <a:r>
              <a:rPr lang="en-US" altLang="zh-CN" sz="2000" dirty="0">
                <a:latin typeface="Times New Roman" pitchFamily="18" charset="0"/>
                <a:cs typeface="Times New Roman" pitchFamily="18" charset="0"/>
              </a:rPr>
              <a:t>RDD</a:t>
            </a:r>
            <a:r>
              <a:rPr lang="zh-CN" altLang="zh-CN" sz="2000" dirty="0">
                <a:latin typeface="Times New Roman" pitchFamily="18" charset="0"/>
                <a:cs typeface="Times New Roman" pitchFamily="18" charset="0"/>
              </a:rPr>
              <a:t>及作用于相应</a:t>
            </a:r>
            <a:r>
              <a:rPr lang="en-US" altLang="zh-CN" sz="2000" dirty="0">
                <a:latin typeface="Times New Roman" pitchFamily="18" charset="0"/>
                <a:cs typeface="Times New Roman" pitchFamily="18" charset="0"/>
              </a:rPr>
              <a:t>RDD</a:t>
            </a:r>
            <a:r>
              <a:rPr lang="zh-CN" altLang="zh-CN" sz="2000" dirty="0">
                <a:latin typeface="Times New Roman" pitchFamily="18" charset="0"/>
                <a:cs typeface="Times New Roman" pitchFamily="18" charset="0"/>
              </a:rPr>
              <a:t>上的各种</a:t>
            </a:r>
            <a:r>
              <a:rPr lang="zh-CN" altLang="zh-CN" sz="2000" dirty="0" smtClean="0">
                <a:latin typeface="Times New Roman" pitchFamily="18" charset="0"/>
                <a:cs typeface="Times New Roman" pitchFamily="18" charset="0"/>
              </a:rPr>
              <a:t>操作</a:t>
            </a:r>
            <a:endParaRPr lang="en-US" altLang="zh-CN" sz="2000" dirty="0">
              <a:latin typeface="Times New Roman" pitchFamily="18" charset="0"/>
              <a:cs typeface="Times New Roman" pitchFamily="18" charset="0"/>
            </a:endParaRPr>
          </a:p>
          <a:p>
            <a:pPr>
              <a:lnSpc>
                <a:spcPct val="150000"/>
              </a:lnSpc>
              <a:buFont typeface="Arial" pitchFamily="34" charset="0"/>
              <a:buChar char="•"/>
            </a:pPr>
            <a:r>
              <a:rPr lang="en-US" altLang="zh-CN" sz="2000" dirty="0">
                <a:latin typeface="Times New Roman" pitchFamily="18" charset="0"/>
                <a:cs typeface="Times New Roman" pitchFamily="18" charset="0"/>
              </a:rPr>
              <a:t>Task</a:t>
            </a:r>
            <a:r>
              <a:rPr lang="zh-CN" altLang="en-US" sz="2000" dirty="0">
                <a:latin typeface="Times New Roman" pitchFamily="18" charset="0"/>
                <a:cs typeface="Times New Roman" pitchFamily="18" charset="0"/>
              </a:rPr>
              <a:t>：运行在</a:t>
            </a:r>
            <a:r>
              <a:rPr lang="en-US" altLang="zh-CN" sz="2000" dirty="0">
                <a:latin typeface="Times New Roman" pitchFamily="18" charset="0"/>
                <a:cs typeface="Times New Roman" pitchFamily="18" charset="0"/>
              </a:rPr>
              <a:t>Executor</a:t>
            </a:r>
            <a:r>
              <a:rPr lang="zh-CN" altLang="en-US" sz="2000" dirty="0">
                <a:latin typeface="Times New Roman" pitchFamily="18" charset="0"/>
                <a:cs typeface="Times New Roman" pitchFamily="18" charset="0"/>
              </a:rPr>
              <a:t>上的工作单元 </a:t>
            </a:r>
            <a:endParaRPr lang="en-US" altLang="zh-CN" sz="2000" dirty="0">
              <a:latin typeface="Times New Roman" pitchFamily="18" charset="0"/>
              <a:cs typeface="Times New Roman" pitchFamily="18" charset="0"/>
            </a:endParaRPr>
          </a:p>
          <a:p>
            <a:pPr>
              <a:lnSpc>
                <a:spcPct val="150000"/>
              </a:lnSpc>
              <a:buFont typeface="Arial" pitchFamily="34" charset="0"/>
              <a:buChar char="•"/>
            </a:pPr>
            <a:r>
              <a:rPr lang="en-US" altLang="zh-CN" sz="2000" dirty="0">
                <a:latin typeface="Times New Roman" pitchFamily="18" charset="0"/>
                <a:cs typeface="Times New Roman" pitchFamily="18" charset="0"/>
              </a:rPr>
              <a:t>Stage</a:t>
            </a:r>
            <a:r>
              <a:rPr lang="zh-CN" altLang="zh-CN" sz="2000" dirty="0">
                <a:latin typeface="Times New Roman" pitchFamily="18" charset="0"/>
                <a:cs typeface="Times New Roman" pitchFamily="18" charset="0"/>
              </a:rPr>
              <a:t>：是</a:t>
            </a:r>
            <a:r>
              <a:rPr lang="en-US" altLang="zh-CN" sz="2000" dirty="0">
                <a:latin typeface="Times New Roman" pitchFamily="18" charset="0"/>
                <a:cs typeface="Times New Roman" pitchFamily="18" charset="0"/>
              </a:rPr>
              <a:t>Job</a:t>
            </a:r>
            <a:r>
              <a:rPr lang="zh-CN" altLang="zh-CN" sz="2000" dirty="0">
                <a:latin typeface="Times New Roman" pitchFamily="18" charset="0"/>
                <a:cs typeface="Times New Roman" pitchFamily="18" charset="0"/>
              </a:rPr>
              <a:t>的基本调度单位，一个</a:t>
            </a:r>
            <a:r>
              <a:rPr lang="en-US" altLang="zh-CN" sz="2000" dirty="0">
                <a:latin typeface="Times New Roman" pitchFamily="18" charset="0"/>
                <a:cs typeface="Times New Roman" pitchFamily="18" charset="0"/>
              </a:rPr>
              <a:t>Job</a:t>
            </a:r>
            <a:r>
              <a:rPr lang="zh-CN" altLang="zh-CN" sz="2000" dirty="0">
                <a:latin typeface="Times New Roman" pitchFamily="18" charset="0"/>
                <a:cs typeface="Times New Roman" pitchFamily="18" charset="0"/>
              </a:rPr>
              <a:t>会分为多组</a:t>
            </a:r>
            <a:r>
              <a:rPr lang="en-US" altLang="zh-CN" sz="2000" dirty="0">
                <a:latin typeface="Times New Roman" pitchFamily="18" charset="0"/>
                <a:cs typeface="Times New Roman" pitchFamily="18" charset="0"/>
              </a:rPr>
              <a:t>Task</a:t>
            </a:r>
            <a:r>
              <a:rPr lang="zh-CN" altLang="zh-CN" sz="2000" dirty="0">
                <a:latin typeface="Times New Roman" pitchFamily="18" charset="0"/>
                <a:cs typeface="Times New Roman" pitchFamily="18" charset="0"/>
              </a:rPr>
              <a:t>，每组</a:t>
            </a:r>
            <a:r>
              <a:rPr lang="en-US" altLang="zh-CN" sz="2000" dirty="0">
                <a:latin typeface="Times New Roman" pitchFamily="18" charset="0"/>
                <a:cs typeface="Times New Roman" pitchFamily="18" charset="0"/>
              </a:rPr>
              <a:t>Task</a:t>
            </a:r>
            <a:r>
              <a:rPr lang="zh-CN" altLang="zh-CN" sz="2000" dirty="0">
                <a:latin typeface="Times New Roman" pitchFamily="18" charset="0"/>
                <a:cs typeface="Times New Roman" pitchFamily="18" charset="0"/>
              </a:rPr>
              <a:t>被称为</a:t>
            </a:r>
            <a:r>
              <a:rPr lang="en-US" altLang="zh-CN" sz="2000" dirty="0">
                <a:latin typeface="Times New Roman" pitchFamily="18" charset="0"/>
                <a:cs typeface="Times New Roman" pitchFamily="18" charset="0"/>
              </a:rPr>
              <a:t>Stage</a:t>
            </a:r>
            <a:r>
              <a:rPr lang="zh-CN" altLang="zh-CN" sz="2000" dirty="0">
                <a:latin typeface="Times New Roman" pitchFamily="18" charset="0"/>
                <a:cs typeface="Times New Roman" pitchFamily="18" charset="0"/>
              </a:rPr>
              <a:t>，或者也被称为</a:t>
            </a:r>
            <a:r>
              <a:rPr lang="en-US" altLang="zh-CN" sz="2000" dirty="0" err="1">
                <a:latin typeface="Times New Roman" pitchFamily="18" charset="0"/>
                <a:cs typeface="Times New Roman" pitchFamily="18" charset="0"/>
              </a:rPr>
              <a:t>TaskSet</a:t>
            </a:r>
            <a:r>
              <a:rPr lang="zh-CN" altLang="zh-CN" sz="2000" dirty="0">
                <a:latin typeface="Times New Roman" pitchFamily="18" charset="0"/>
                <a:cs typeface="Times New Roman" pitchFamily="18" charset="0"/>
              </a:rPr>
              <a:t>，代表了一组关联的、相互之间没有</a:t>
            </a:r>
            <a:r>
              <a:rPr lang="en-US" altLang="zh-CN" sz="2000" dirty="0">
                <a:latin typeface="Times New Roman" pitchFamily="18" charset="0"/>
                <a:cs typeface="Times New Roman" pitchFamily="18" charset="0"/>
              </a:rPr>
              <a:t>Shuffle</a:t>
            </a:r>
            <a:r>
              <a:rPr lang="zh-CN" altLang="zh-CN" sz="2000" dirty="0">
                <a:latin typeface="Times New Roman" pitchFamily="18" charset="0"/>
                <a:cs typeface="Times New Roman" pitchFamily="18" charset="0"/>
              </a:rPr>
              <a:t>依赖关系的任务组成的任务集</a:t>
            </a:r>
          </a:p>
        </p:txBody>
      </p:sp>
    </p:spTree>
    <p:extLst>
      <p:ext uri="{BB962C8B-B14F-4D97-AF65-F5344CB8AC3E}">
        <p14:creationId xmlns:p14="http://schemas.microsoft.com/office/powerpoint/2010/main" val="28571353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87</a:t>
            </a:fld>
            <a:endParaRPr lang="en-US"/>
          </a:p>
        </p:txBody>
      </p:sp>
      <p:sp>
        <p:nvSpPr>
          <p:cNvPr id="6" name="标题 1"/>
          <p:cNvSpPr>
            <a:spLocks noGrp="1"/>
          </p:cNvSpPr>
          <p:nvPr>
            <p:ph type="title"/>
          </p:nvPr>
        </p:nvSpPr>
        <p:spPr/>
        <p:txBody>
          <a:bodyPr/>
          <a:lstStyle/>
          <a:p>
            <a:r>
              <a:rPr lang="en-US" altLang="zh-CN" dirty="0" smtClean="0"/>
              <a:t>4.5 Spark</a:t>
            </a:r>
            <a:r>
              <a:rPr lang="zh-CN" altLang="en-US" dirty="0" smtClean="0"/>
              <a:t>：</a:t>
            </a:r>
            <a:r>
              <a:rPr lang="zh-CN" altLang="zh-CN" dirty="0"/>
              <a:t>架构</a:t>
            </a:r>
            <a:r>
              <a:rPr lang="zh-CN" altLang="en-US" dirty="0"/>
              <a:t>设计</a:t>
            </a:r>
          </a:p>
        </p:txBody>
      </p:sp>
      <p:graphicFrame>
        <p:nvGraphicFramePr>
          <p:cNvPr id="5" name="Object 1"/>
          <p:cNvGraphicFramePr>
            <a:graphicFrameLocks noChangeAspect="1"/>
          </p:cNvGraphicFramePr>
          <p:nvPr>
            <p:extLst>
              <p:ext uri="{D42A27DB-BD31-4B8C-83A1-F6EECF244321}">
                <p14:modId xmlns:p14="http://schemas.microsoft.com/office/powerpoint/2010/main" val="1747717053"/>
              </p:ext>
            </p:extLst>
          </p:nvPr>
        </p:nvGraphicFramePr>
        <p:xfrm>
          <a:off x="2336831" y="3478567"/>
          <a:ext cx="7225975" cy="3124200"/>
        </p:xfrm>
        <a:graphic>
          <a:graphicData uri="http://schemas.openxmlformats.org/presentationml/2006/ole">
            <mc:AlternateContent xmlns:mc="http://schemas.openxmlformats.org/markup-compatibility/2006">
              <mc:Choice xmlns:v="urn:schemas-microsoft-com:vml" Requires="v">
                <p:oleObj spid="_x0000_s3077" r:id="rId3" imgW="7334250" imgH="3038555" progId="">
                  <p:embed/>
                </p:oleObj>
              </mc:Choice>
              <mc:Fallback>
                <p:oleObj r:id="rId3" imgW="7334250" imgH="3038555" progId="">
                  <p:embed/>
                  <p:pic>
                    <p:nvPicPr>
                      <p:cNvPr id="4098"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831" y="3478567"/>
                        <a:ext cx="7225975" cy="3124200"/>
                      </a:xfrm>
                      <a:prstGeom prst="rect">
                        <a:avLst/>
                      </a:prstGeom>
                      <a:noFill/>
                      <a:extLst/>
                    </p:spPr>
                  </p:pic>
                </p:oleObj>
              </mc:Fallback>
            </mc:AlternateContent>
          </a:graphicData>
        </a:graphic>
      </p:graphicFrame>
      <p:sp>
        <p:nvSpPr>
          <p:cNvPr id="7" name="矩形 4"/>
          <p:cNvSpPr>
            <a:spLocks noChangeArrowheads="1"/>
          </p:cNvSpPr>
          <p:nvPr/>
        </p:nvSpPr>
        <p:spPr bwMode="auto">
          <a:xfrm>
            <a:off x="4930807" y="6156680"/>
            <a:ext cx="1637962" cy="369332"/>
          </a:xfrm>
          <a:prstGeom prst="rect">
            <a:avLst/>
          </a:prstGeom>
          <a:noFill/>
          <a:ln w="9525">
            <a:noFill/>
            <a:miter lim="800000"/>
            <a:headEnd/>
            <a:tailEnd/>
          </a:ln>
        </p:spPr>
        <p:txBody>
          <a:bodyPr wrap="square">
            <a:spAutoFit/>
          </a:bodyPr>
          <a:lstStyle/>
          <a:p>
            <a:r>
              <a:rPr lang="en-US" altLang="zh-CN" dirty="0" smtClean="0"/>
              <a:t>Spark</a:t>
            </a:r>
            <a:r>
              <a:rPr lang="zh-CN" altLang="zh-CN" dirty="0"/>
              <a:t>运行架构</a:t>
            </a:r>
            <a:endParaRPr lang="zh-CN" altLang="en-US" dirty="0"/>
          </a:p>
        </p:txBody>
      </p:sp>
      <p:sp>
        <p:nvSpPr>
          <p:cNvPr id="8" name="矩形 5"/>
          <p:cNvSpPr>
            <a:spLocks noChangeArrowheads="1"/>
          </p:cNvSpPr>
          <p:nvPr/>
        </p:nvSpPr>
        <p:spPr bwMode="auto">
          <a:xfrm>
            <a:off x="647700" y="1219200"/>
            <a:ext cx="10963052" cy="923330"/>
          </a:xfrm>
          <a:prstGeom prst="rect">
            <a:avLst/>
          </a:prstGeom>
          <a:noFill/>
          <a:ln w="9525">
            <a:noFill/>
            <a:miter lim="800000"/>
            <a:headEnd/>
            <a:tailEnd/>
          </a:ln>
        </p:spPr>
        <p:txBody>
          <a:bodyPr wrap="square">
            <a:spAutoFit/>
          </a:bodyPr>
          <a:lstStyle/>
          <a:p>
            <a:pPr marL="285750" indent="-285750">
              <a:buFont typeface="Wingdings" panose="05000000000000000000" pitchFamily="2" charset="2"/>
              <a:buChar char="l"/>
            </a:pPr>
            <a:r>
              <a:rPr lang="en-US" altLang="zh-CN" dirty="0"/>
              <a:t>Spark</a:t>
            </a:r>
            <a:r>
              <a:rPr lang="zh-CN" altLang="zh-CN" dirty="0"/>
              <a:t>运行架构包括集群资源管理器（</a:t>
            </a:r>
            <a:r>
              <a:rPr lang="en-US" altLang="zh-CN" dirty="0"/>
              <a:t>Cluster Manager</a:t>
            </a:r>
            <a:r>
              <a:rPr lang="zh-CN" altLang="zh-CN" dirty="0"/>
              <a:t>）、运行作业任务的工作</a:t>
            </a:r>
            <a:r>
              <a:rPr lang="zh-CN" altLang="en-US" dirty="0"/>
              <a:t>节点</a:t>
            </a:r>
            <a:r>
              <a:rPr lang="zh-CN" altLang="zh-CN" dirty="0"/>
              <a:t>（</a:t>
            </a:r>
            <a:r>
              <a:rPr lang="en-US" altLang="zh-CN" dirty="0"/>
              <a:t>Worker Node</a:t>
            </a:r>
            <a:r>
              <a:rPr lang="zh-CN" altLang="zh-CN" dirty="0"/>
              <a:t>）、每个应用的任务控制</a:t>
            </a:r>
            <a:r>
              <a:rPr lang="zh-CN" altLang="en-US" dirty="0"/>
              <a:t>节点</a:t>
            </a:r>
            <a:r>
              <a:rPr lang="zh-CN" altLang="zh-CN" dirty="0"/>
              <a:t>（</a:t>
            </a:r>
            <a:r>
              <a:rPr lang="en-US" altLang="zh-CN" dirty="0"/>
              <a:t>Driver</a:t>
            </a:r>
            <a:r>
              <a:rPr lang="zh-CN" altLang="zh-CN" dirty="0"/>
              <a:t>）和每个工作节点上负责具体任务的执行进程（</a:t>
            </a:r>
            <a:r>
              <a:rPr lang="en-US" altLang="zh-CN" dirty="0"/>
              <a:t>Executor</a:t>
            </a:r>
            <a:r>
              <a:rPr lang="zh-CN" altLang="zh-CN" dirty="0"/>
              <a:t>）</a:t>
            </a:r>
            <a:endParaRPr lang="en-US" altLang="zh-CN" dirty="0"/>
          </a:p>
          <a:p>
            <a:pPr marL="285750" indent="-285750">
              <a:buFont typeface="Wingdings" panose="05000000000000000000" pitchFamily="2" charset="2"/>
              <a:buChar char="l"/>
            </a:pPr>
            <a:r>
              <a:rPr lang="zh-CN" altLang="en-US" dirty="0"/>
              <a:t>资源管理器可以自带或</a:t>
            </a:r>
            <a:r>
              <a:rPr lang="en-US" altLang="zh-CN" dirty="0" err="1"/>
              <a:t>Mesos</a:t>
            </a:r>
            <a:r>
              <a:rPr lang="zh-CN" altLang="en-US" dirty="0"/>
              <a:t>或</a:t>
            </a:r>
            <a:r>
              <a:rPr lang="en-US" altLang="zh-CN" dirty="0"/>
              <a:t>YARN</a:t>
            </a:r>
            <a:endParaRPr lang="zh-CN" altLang="en-US" dirty="0"/>
          </a:p>
        </p:txBody>
      </p:sp>
      <p:sp>
        <p:nvSpPr>
          <p:cNvPr id="9" name="矩形 6"/>
          <p:cNvSpPr>
            <a:spLocks noChangeArrowheads="1"/>
          </p:cNvSpPr>
          <p:nvPr/>
        </p:nvSpPr>
        <p:spPr bwMode="auto">
          <a:xfrm>
            <a:off x="680483" y="2478482"/>
            <a:ext cx="11175927" cy="923330"/>
          </a:xfrm>
          <a:prstGeom prst="rect">
            <a:avLst/>
          </a:prstGeom>
          <a:noFill/>
          <a:ln w="9525">
            <a:noFill/>
            <a:miter lim="800000"/>
            <a:headEnd/>
            <a:tailEnd/>
          </a:ln>
        </p:spPr>
        <p:txBody>
          <a:bodyPr wrap="square">
            <a:spAutoFit/>
          </a:bodyPr>
          <a:lstStyle/>
          <a:p>
            <a:r>
              <a:rPr lang="zh-CN" altLang="en-US" dirty="0"/>
              <a:t>与</a:t>
            </a:r>
            <a:r>
              <a:rPr lang="en-US" altLang="zh-CN" dirty="0" err="1"/>
              <a:t>Hadoop</a:t>
            </a:r>
            <a:r>
              <a:rPr lang="en-US" altLang="zh-CN" dirty="0"/>
              <a:t> </a:t>
            </a:r>
            <a:r>
              <a:rPr lang="en-US" altLang="zh-CN" dirty="0" err="1"/>
              <a:t>MapReduce</a:t>
            </a:r>
            <a:r>
              <a:rPr lang="zh-CN" altLang="en-US" dirty="0"/>
              <a:t>计算框架相比，</a:t>
            </a:r>
            <a:r>
              <a:rPr lang="en-US" altLang="zh-CN" dirty="0"/>
              <a:t>Spark</a:t>
            </a:r>
            <a:r>
              <a:rPr lang="zh-CN" altLang="en-US" dirty="0"/>
              <a:t>所采用的</a:t>
            </a:r>
            <a:r>
              <a:rPr lang="en-US" altLang="zh-CN" dirty="0"/>
              <a:t>Executor</a:t>
            </a:r>
            <a:r>
              <a:rPr lang="zh-CN" altLang="en-US" dirty="0"/>
              <a:t>有两个优点：</a:t>
            </a:r>
            <a:endParaRPr lang="en-US" altLang="zh-CN" dirty="0"/>
          </a:p>
          <a:p>
            <a:pPr marL="285750" indent="-285750">
              <a:buFont typeface="Arial" panose="020B0604020202020204" pitchFamily="34" charset="0"/>
              <a:buChar char="•"/>
            </a:pPr>
            <a:r>
              <a:rPr lang="zh-CN" altLang="en-US" dirty="0"/>
              <a:t>一是利用多线程来执行具体的任务，减少任务的启动开销</a:t>
            </a:r>
            <a:endParaRPr lang="en-US" altLang="zh-CN" dirty="0"/>
          </a:p>
          <a:p>
            <a:pPr marL="285750" indent="-285750">
              <a:buFont typeface="Arial" panose="020B0604020202020204" pitchFamily="34" charset="0"/>
              <a:buChar char="•"/>
            </a:pPr>
            <a:r>
              <a:rPr lang="zh-CN" altLang="en-US" dirty="0"/>
              <a:t>二是</a:t>
            </a:r>
            <a:r>
              <a:rPr lang="en-US" altLang="zh-CN" dirty="0"/>
              <a:t>Executor</a:t>
            </a:r>
            <a:r>
              <a:rPr lang="zh-CN" altLang="en-US" dirty="0"/>
              <a:t>中有一个</a:t>
            </a:r>
            <a:r>
              <a:rPr lang="en-US" altLang="zh-CN" dirty="0" err="1"/>
              <a:t>BlockManager</a:t>
            </a:r>
            <a:r>
              <a:rPr lang="zh-CN" altLang="en-US" dirty="0"/>
              <a:t>存储模块，会将内存和磁盘共同作为存储设备，有效减少</a:t>
            </a:r>
            <a:r>
              <a:rPr lang="en-US" altLang="zh-CN" dirty="0"/>
              <a:t>IO</a:t>
            </a:r>
            <a:r>
              <a:rPr lang="zh-CN" altLang="en-US" dirty="0"/>
              <a:t>开销</a:t>
            </a:r>
          </a:p>
        </p:txBody>
      </p:sp>
    </p:spTree>
    <p:extLst>
      <p:ext uri="{BB962C8B-B14F-4D97-AF65-F5344CB8AC3E}">
        <p14:creationId xmlns:p14="http://schemas.microsoft.com/office/powerpoint/2010/main" val="24114378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88</a:t>
            </a:fld>
            <a:endParaRPr lang="en-US"/>
          </a:p>
        </p:txBody>
      </p:sp>
      <p:sp>
        <p:nvSpPr>
          <p:cNvPr id="6" name="标题 1"/>
          <p:cNvSpPr>
            <a:spLocks noGrp="1"/>
          </p:cNvSpPr>
          <p:nvPr>
            <p:ph type="title"/>
          </p:nvPr>
        </p:nvSpPr>
        <p:spPr/>
        <p:txBody>
          <a:bodyPr/>
          <a:lstStyle/>
          <a:p>
            <a:r>
              <a:rPr lang="en-US" altLang="zh-CN" dirty="0" smtClean="0"/>
              <a:t>4.5 Spark</a:t>
            </a:r>
            <a:r>
              <a:rPr lang="zh-CN" altLang="en-US" dirty="0" smtClean="0"/>
              <a:t>：</a:t>
            </a:r>
            <a:r>
              <a:rPr lang="zh-CN" altLang="zh-CN" dirty="0"/>
              <a:t>架构</a:t>
            </a:r>
            <a:r>
              <a:rPr lang="zh-CN" altLang="en-US" dirty="0"/>
              <a:t>设计</a:t>
            </a:r>
          </a:p>
        </p:txBody>
      </p:sp>
      <p:sp>
        <p:nvSpPr>
          <p:cNvPr id="5" name="矩形 3"/>
          <p:cNvSpPr>
            <a:spLocks noChangeArrowheads="1"/>
          </p:cNvSpPr>
          <p:nvPr/>
        </p:nvSpPr>
        <p:spPr bwMode="auto">
          <a:xfrm>
            <a:off x="3658580" y="6169580"/>
            <a:ext cx="3557384" cy="369332"/>
          </a:xfrm>
          <a:prstGeom prst="rect">
            <a:avLst/>
          </a:prstGeom>
          <a:noFill/>
          <a:ln w="9525">
            <a:noFill/>
            <a:miter lim="800000"/>
            <a:headEnd/>
            <a:tailEnd/>
          </a:ln>
        </p:spPr>
        <p:txBody>
          <a:bodyPr wrap="none">
            <a:spAutoFit/>
          </a:bodyPr>
          <a:lstStyle/>
          <a:p>
            <a:r>
              <a:rPr lang="en-US" altLang="zh-CN" dirty="0" smtClean="0"/>
              <a:t>Spark</a:t>
            </a:r>
            <a:r>
              <a:rPr lang="zh-CN" altLang="zh-CN" dirty="0"/>
              <a:t>中各种概念之间的相互关系</a:t>
            </a:r>
            <a:endParaRPr lang="zh-CN" altLang="en-US" dirty="0"/>
          </a:p>
        </p:txBody>
      </p:sp>
      <p:sp>
        <p:nvSpPr>
          <p:cNvPr id="7" name="矩形 4"/>
          <p:cNvSpPr>
            <a:spLocks noChangeArrowheads="1"/>
          </p:cNvSpPr>
          <p:nvPr/>
        </p:nvSpPr>
        <p:spPr bwMode="auto">
          <a:xfrm>
            <a:off x="514905" y="1226514"/>
            <a:ext cx="11452194" cy="1200329"/>
          </a:xfrm>
          <a:prstGeom prst="rect">
            <a:avLst/>
          </a:prstGeom>
          <a:noFill/>
          <a:ln w="9525">
            <a:noFill/>
            <a:miter lim="800000"/>
            <a:headEnd/>
            <a:tailEnd/>
          </a:ln>
        </p:spPr>
        <p:txBody>
          <a:bodyPr wrap="square">
            <a:spAutoFit/>
          </a:bodyPr>
          <a:lstStyle/>
          <a:p>
            <a:pPr marL="285750" indent="-285750">
              <a:buFont typeface="Arial" panose="020B0604020202020204" pitchFamily="34" charset="0"/>
              <a:buChar char="•"/>
            </a:pPr>
            <a:r>
              <a:rPr lang="zh-CN" altLang="zh-CN" dirty="0"/>
              <a:t>一个</a:t>
            </a:r>
            <a:r>
              <a:rPr lang="en-US" altLang="zh-CN" dirty="0"/>
              <a:t>Application</a:t>
            </a:r>
            <a:r>
              <a:rPr lang="zh-CN" altLang="zh-CN" dirty="0"/>
              <a:t>由一个</a:t>
            </a:r>
            <a:r>
              <a:rPr lang="en-US" altLang="zh-CN" dirty="0"/>
              <a:t>Driver</a:t>
            </a:r>
            <a:r>
              <a:rPr lang="zh-CN" altLang="zh-CN" dirty="0"/>
              <a:t>和若干个</a:t>
            </a:r>
            <a:r>
              <a:rPr lang="en-US" altLang="zh-CN" dirty="0"/>
              <a:t>Job</a:t>
            </a:r>
            <a:r>
              <a:rPr lang="zh-CN" altLang="zh-CN" dirty="0"/>
              <a:t>构成，一个</a:t>
            </a:r>
            <a:r>
              <a:rPr lang="en-US" altLang="zh-CN" dirty="0"/>
              <a:t>Job</a:t>
            </a:r>
            <a:r>
              <a:rPr lang="zh-CN" altLang="zh-CN" dirty="0"/>
              <a:t>由多个</a:t>
            </a:r>
            <a:r>
              <a:rPr lang="en-US" altLang="zh-CN" dirty="0"/>
              <a:t>Stage</a:t>
            </a:r>
            <a:r>
              <a:rPr lang="zh-CN" altLang="zh-CN" dirty="0"/>
              <a:t>构成，一个</a:t>
            </a:r>
            <a:r>
              <a:rPr lang="en-US" altLang="zh-CN" dirty="0"/>
              <a:t>Stage</a:t>
            </a:r>
            <a:r>
              <a:rPr lang="zh-CN" altLang="zh-CN" dirty="0"/>
              <a:t>由多个没有</a:t>
            </a:r>
            <a:r>
              <a:rPr lang="en-US" altLang="zh-CN" dirty="0"/>
              <a:t>Shuffle</a:t>
            </a:r>
            <a:r>
              <a:rPr lang="zh-CN" altLang="zh-CN" dirty="0"/>
              <a:t>关系的</a:t>
            </a:r>
            <a:r>
              <a:rPr lang="en-US" altLang="zh-CN" dirty="0"/>
              <a:t>Task</a:t>
            </a:r>
            <a:r>
              <a:rPr lang="zh-CN" altLang="zh-CN" dirty="0"/>
              <a:t>组成</a:t>
            </a:r>
            <a:endParaRPr lang="en-US" altLang="zh-CN" dirty="0"/>
          </a:p>
          <a:p>
            <a:pPr marL="285750" indent="-285750">
              <a:buFont typeface="Arial" panose="020B0604020202020204" pitchFamily="34" charset="0"/>
              <a:buChar char="•"/>
            </a:pPr>
            <a:r>
              <a:rPr lang="zh-CN" altLang="zh-CN" dirty="0"/>
              <a:t>当执行一个</a:t>
            </a:r>
            <a:r>
              <a:rPr lang="en-US" altLang="zh-CN" dirty="0"/>
              <a:t>Application</a:t>
            </a:r>
            <a:r>
              <a:rPr lang="zh-CN" altLang="zh-CN" dirty="0"/>
              <a:t>时，</a:t>
            </a:r>
            <a:r>
              <a:rPr lang="en-US" altLang="zh-CN" dirty="0"/>
              <a:t>Driver</a:t>
            </a:r>
            <a:r>
              <a:rPr lang="zh-CN" altLang="zh-CN" dirty="0"/>
              <a:t>会向集群管理器申请资源，启动</a:t>
            </a:r>
            <a:r>
              <a:rPr lang="en-US" altLang="zh-CN" dirty="0"/>
              <a:t>Executor</a:t>
            </a:r>
            <a:r>
              <a:rPr lang="zh-CN" altLang="zh-CN" dirty="0"/>
              <a:t>，并向</a:t>
            </a:r>
            <a:r>
              <a:rPr lang="en-US" altLang="zh-CN" dirty="0"/>
              <a:t>Executor</a:t>
            </a:r>
            <a:r>
              <a:rPr lang="zh-CN" altLang="zh-CN" dirty="0"/>
              <a:t>发送应用程序代码和文件，然后在</a:t>
            </a:r>
            <a:r>
              <a:rPr lang="en-US" altLang="zh-CN" dirty="0"/>
              <a:t>Executor</a:t>
            </a:r>
            <a:r>
              <a:rPr lang="zh-CN" altLang="zh-CN" dirty="0"/>
              <a:t>上执行</a:t>
            </a:r>
            <a:r>
              <a:rPr lang="en-US" altLang="zh-CN" dirty="0"/>
              <a:t>Task</a:t>
            </a:r>
            <a:r>
              <a:rPr lang="zh-CN" altLang="zh-CN" dirty="0"/>
              <a:t>，运行结束后，执行结果会返回给</a:t>
            </a:r>
            <a:r>
              <a:rPr lang="en-US" altLang="zh-CN" dirty="0"/>
              <a:t>Driver</a:t>
            </a:r>
            <a:r>
              <a:rPr lang="zh-CN" altLang="en-US" dirty="0"/>
              <a:t>，</a:t>
            </a:r>
            <a:r>
              <a:rPr lang="zh-CN" altLang="zh-CN" dirty="0"/>
              <a:t>或者写到</a:t>
            </a:r>
            <a:r>
              <a:rPr lang="en-US" altLang="zh-CN" dirty="0"/>
              <a:t>HDFS</a:t>
            </a:r>
            <a:r>
              <a:rPr lang="zh-CN" altLang="zh-CN" dirty="0"/>
              <a:t>或者其他数据库中</a:t>
            </a:r>
            <a:endParaRPr lang="zh-CN" altLang="en-US" dirty="0"/>
          </a:p>
        </p:txBody>
      </p:sp>
      <p:pic>
        <p:nvPicPr>
          <p:cNvPr id="8" name="图片 14"/>
          <p:cNvPicPr>
            <a:picLocks noChangeAspect="1" noChangeArrowheads="1"/>
          </p:cNvPicPr>
          <p:nvPr/>
        </p:nvPicPr>
        <p:blipFill>
          <a:blip r:embed="rId2"/>
          <a:srcRect/>
          <a:stretch>
            <a:fillRect/>
          </a:stretch>
        </p:blipFill>
        <p:spPr bwMode="auto">
          <a:xfrm>
            <a:off x="2146412" y="2426843"/>
            <a:ext cx="7194376" cy="3761338"/>
          </a:xfrm>
          <a:prstGeom prst="rect">
            <a:avLst/>
          </a:prstGeom>
          <a:noFill/>
          <a:ln w="9525">
            <a:noFill/>
            <a:miter lim="800000"/>
            <a:headEnd/>
            <a:tailEnd/>
          </a:ln>
        </p:spPr>
      </p:pic>
    </p:spTree>
    <p:extLst>
      <p:ext uri="{BB962C8B-B14F-4D97-AF65-F5344CB8AC3E}">
        <p14:creationId xmlns:p14="http://schemas.microsoft.com/office/powerpoint/2010/main" val="30163041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89</a:t>
            </a:fld>
            <a:endParaRPr lang="en-US"/>
          </a:p>
        </p:txBody>
      </p:sp>
      <p:sp>
        <p:nvSpPr>
          <p:cNvPr id="6" name="标题 1"/>
          <p:cNvSpPr>
            <a:spLocks noGrp="1"/>
          </p:cNvSpPr>
          <p:nvPr>
            <p:ph type="title"/>
          </p:nvPr>
        </p:nvSpPr>
        <p:spPr/>
        <p:txBody>
          <a:bodyPr/>
          <a:lstStyle/>
          <a:p>
            <a:r>
              <a:rPr lang="en-US" altLang="zh-CN" dirty="0" smtClean="0"/>
              <a:t>4.5 Spark</a:t>
            </a:r>
            <a:r>
              <a:rPr lang="zh-CN" altLang="zh-CN" dirty="0"/>
              <a:t>运行基本流程</a:t>
            </a:r>
            <a:endParaRPr lang="zh-CN" altLang="en-US" dirty="0"/>
          </a:p>
        </p:txBody>
      </p:sp>
      <p:sp>
        <p:nvSpPr>
          <p:cNvPr id="5" name="矩形 3"/>
          <p:cNvSpPr>
            <a:spLocks noChangeArrowheads="1"/>
          </p:cNvSpPr>
          <p:nvPr/>
        </p:nvSpPr>
        <p:spPr bwMode="auto">
          <a:xfrm>
            <a:off x="2059870" y="5410199"/>
            <a:ext cx="2403222" cy="369332"/>
          </a:xfrm>
          <a:prstGeom prst="rect">
            <a:avLst/>
          </a:prstGeom>
          <a:noFill/>
          <a:ln w="9525">
            <a:noFill/>
            <a:miter lim="800000"/>
            <a:headEnd/>
            <a:tailEnd/>
          </a:ln>
        </p:spPr>
        <p:txBody>
          <a:bodyPr wrap="none">
            <a:spAutoFit/>
          </a:bodyPr>
          <a:lstStyle/>
          <a:p>
            <a:r>
              <a:rPr lang="en-US" altLang="zh-CN" dirty="0" smtClean="0"/>
              <a:t>Spark</a:t>
            </a:r>
            <a:r>
              <a:rPr lang="zh-CN" altLang="zh-CN" dirty="0"/>
              <a:t>运行基本流程图</a:t>
            </a:r>
            <a:endParaRPr lang="zh-CN" altLang="en-US" dirty="0"/>
          </a:p>
        </p:txBody>
      </p:sp>
      <p:pic>
        <p:nvPicPr>
          <p:cNvPr id="7" name="Picture 5"/>
          <p:cNvPicPr>
            <a:picLocks noChangeAspect="1" noChangeArrowheads="1"/>
          </p:cNvPicPr>
          <p:nvPr/>
        </p:nvPicPr>
        <p:blipFill>
          <a:blip r:embed="rId2"/>
          <a:srcRect/>
          <a:stretch>
            <a:fillRect/>
          </a:stretch>
        </p:blipFill>
        <p:spPr bwMode="auto">
          <a:xfrm>
            <a:off x="680483" y="1291699"/>
            <a:ext cx="5705766" cy="4118500"/>
          </a:xfrm>
          <a:prstGeom prst="rect">
            <a:avLst/>
          </a:prstGeom>
          <a:noFill/>
          <a:ln w="9525">
            <a:noFill/>
            <a:miter lim="800000"/>
            <a:headEnd/>
            <a:tailEnd/>
          </a:ln>
        </p:spPr>
      </p:pic>
      <p:sp>
        <p:nvSpPr>
          <p:cNvPr id="8" name="Rectangle 6"/>
          <p:cNvSpPr>
            <a:spLocks noChangeArrowheads="1"/>
          </p:cNvSpPr>
          <p:nvPr/>
        </p:nvSpPr>
        <p:spPr bwMode="auto">
          <a:xfrm>
            <a:off x="6538654" y="1773394"/>
            <a:ext cx="5179130" cy="3970318"/>
          </a:xfrm>
          <a:prstGeom prst="rect">
            <a:avLst/>
          </a:prstGeom>
          <a:noFill/>
          <a:ln w="9525">
            <a:noFill/>
            <a:miter lim="800000"/>
            <a:headEnd/>
            <a:tailEnd/>
          </a:ln>
        </p:spPr>
        <p:txBody>
          <a:bodyPr wrap="square" anchor="ctr">
            <a:spAutoFit/>
          </a:bodyPr>
          <a:lstStyle/>
          <a:p>
            <a:pPr eaLnBrk="0" hangingPunct="0"/>
            <a:r>
              <a:rPr lang="zh-CN" dirty="0">
                <a:solidFill>
                  <a:srgbClr val="000000"/>
                </a:solidFill>
                <a:latin typeface="Times New Roman" pitchFamily="18" charset="0"/>
                <a:cs typeface="Times New Roman" pitchFamily="18" charset="0"/>
              </a:rPr>
              <a:t>（</a:t>
            </a:r>
            <a:r>
              <a:rPr lang="en-US" altLang="zh-CN" dirty="0">
                <a:solidFill>
                  <a:srgbClr val="000000"/>
                </a:solidFill>
                <a:latin typeface="Times New Roman" pitchFamily="18" charset="0"/>
                <a:cs typeface="Times New Roman" pitchFamily="18" charset="0"/>
              </a:rPr>
              <a:t>1</a:t>
            </a:r>
            <a:r>
              <a:rPr lang="zh-CN" altLang="en-US" dirty="0">
                <a:solidFill>
                  <a:srgbClr val="000000"/>
                </a:solidFill>
                <a:latin typeface="Times New Roman" pitchFamily="18" charset="0"/>
                <a:cs typeface="Times New Roman" pitchFamily="18" charset="0"/>
              </a:rPr>
              <a:t>）首先为应用构建起基本的运行环境，即由</a:t>
            </a:r>
            <a:r>
              <a:rPr lang="en-US" altLang="zh-CN" dirty="0">
                <a:solidFill>
                  <a:srgbClr val="000000"/>
                </a:solidFill>
                <a:latin typeface="Times New Roman" pitchFamily="18" charset="0"/>
                <a:cs typeface="Times New Roman" pitchFamily="18" charset="0"/>
              </a:rPr>
              <a:t>Driver</a:t>
            </a:r>
            <a:r>
              <a:rPr lang="zh-CN" altLang="en-US" dirty="0">
                <a:solidFill>
                  <a:srgbClr val="000000"/>
                </a:solidFill>
                <a:latin typeface="Times New Roman" pitchFamily="18" charset="0"/>
                <a:cs typeface="Times New Roman" pitchFamily="18" charset="0"/>
              </a:rPr>
              <a:t>创建一个</a:t>
            </a:r>
            <a:r>
              <a:rPr lang="en-US" altLang="zh-CN" dirty="0" err="1">
                <a:solidFill>
                  <a:srgbClr val="000000"/>
                </a:solidFill>
                <a:latin typeface="Times New Roman" pitchFamily="18" charset="0"/>
                <a:cs typeface="Times New Roman" pitchFamily="18" charset="0"/>
              </a:rPr>
              <a:t>SparkContext</a:t>
            </a:r>
            <a:r>
              <a:rPr lang="zh-CN" altLang="en-US" dirty="0">
                <a:solidFill>
                  <a:srgbClr val="000000"/>
                </a:solidFill>
                <a:latin typeface="Times New Roman" pitchFamily="18" charset="0"/>
                <a:cs typeface="Times New Roman" pitchFamily="18" charset="0"/>
              </a:rPr>
              <a:t>，进行资源的申请、任务的分配和监控</a:t>
            </a:r>
            <a:endParaRPr lang="en-US" altLang="zh-CN" dirty="0">
              <a:solidFill>
                <a:srgbClr val="000000"/>
              </a:solidFill>
              <a:latin typeface="Times New Roman" pitchFamily="18" charset="0"/>
              <a:cs typeface="Times New Roman" pitchFamily="18" charset="0"/>
            </a:endParaRPr>
          </a:p>
          <a:p>
            <a:pPr eaLnBrk="0" hangingPunct="0"/>
            <a:r>
              <a:rPr lang="zh-CN" altLang="en-US" dirty="0">
                <a:solidFill>
                  <a:srgbClr val="000000"/>
                </a:solidFill>
                <a:latin typeface="Times New Roman" pitchFamily="18" charset="0"/>
                <a:cs typeface="Times New Roman" pitchFamily="18" charset="0"/>
              </a:rPr>
              <a:t>（</a:t>
            </a:r>
            <a:r>
              <a:rPr lang="en-US" altLang="zh-CN" dirty="0">
                <a:solidFill>
                  <a:srgbClr val="000000"/>
                </a:solidFill>
                <a:latin typeface="Times New Roman" pitchFamily="18" charset="0"/>
                <a:cs typeface="Times New Roman" pitchFamily="18" charset="0"/>
              </a:rPr>
              <a:t>2</a:t>
            </a:r>
            <a:r>
              <a:rPr lang="zh-CN" altLang="en-US" dirty="0">
                <a:solidFill>
                  <a:srgbClr val="000000"/>
                </a:solidFill>
                <a:latin typeface="Times New Roman" pitchFamily="18" charset="0"/>
                <a:cs typeface="Times New Roman" pitchFamily="18" charset="0"/>
              </a:rPr>
              <a:t>）资源管理器为</a:t>
            </a:r>
            <a:r>
              <a:rPr lang="en-US" altLang="zh-CN" dirty="0">
                <a:solidFill>
                  <a:srgbClr val="000000"/>
                </a:solidFill>
                <a:latin typeface="Times New Roman" pitchFamily="18" charset="0"/>
                <a:cs typeface="Times New Roman" pitchFamily="18" charset="0"/>
              </a:rPr>
              <a:t>Executor</a:t>
            </a:r>
            <a:r>
              <a:rPr lang="zh-CN" altLang="en-US" dirty="0">
                <a:solidFill>
                  <a:srgbClr val="000000"/>
                </a:solidFill>
                <a:latin typeface="Times New Roman" pitchFamily="18" charset="0"/>
                <a:cs typeface="Times New Roman" pitchFamily="18" charset="0"/>
              </a:rPr>
              <a:t>分配资源，并启动</a:t>
            </a:r>
            <a:r>
              <a:rPr lang="en-US" altLang="zh-CN" dirty="0">
                <a:solidFill>
                  <a:srgbClr val="000000"/>
                </a:solidFill>
                <a:latin typeface="Times New Roman" pitchFamily="18" charset="0"/>
                <a:cs typeface="Times New Roman" pitchFamily="18" charset="0"/>
              </a:rPr>
              <a:t>Executor</a:t>
            </a:r>
            <a:r>
              <a:rPr lang="zh-CN" altLang="en-US" dirty="0">
                <a:solidFill>
                  <a:srgbClr val="000000"/>
                </a:solidFill>
                <a:latin typeface="Times New Roman" pitchFamily="18" charset="0"/>
                <a:cs typeface="Times New Roman" pitchFamily="18" charset="0"/>
              </a:rPr>
              <a:t>进程</a:t>
            </a:r>
            <a:endParaRPr lang="en-US" altLang="zh-CN" dirty="0">
              <a:solidFill>
                <a:srgbClr val="000000"/>
              </a:solidFill>
              <a:latin typeface="Times New Roman" pitchFamily="18" charset="0"/>
              <a:cs typeface="Times New Roman" pitchFamily="18" charset="0"/>
            </a:endParaRPr>
          </a:p>
          <a:p>
            <a:pPr eaLnBrk="0" hangingPunct="0"/>
            <a:r>
              <a:rPr lang="zh-CN" altLang="en-US" dirty="0">
                <a:solidFill>
                  <a:srgbClr val="000000"/>
                </a:solidFill>
                <a:latin typeface="Times New Roman" pitchFamily="18" charset="0"/>
                <a:cs typeface="Times New Roman" pitchFamily="18" charset="0"/>
              </a:rPr>
              <a:t>（</a:t>
            </a:r>
            <a:r>
              <a:rPr lang="en-US" altLang="zh-CN" dirty="0">
                <a:solidFill>
                  <a:srgbClr val="000000"/>
                </a:solidFill>
                <a:latin typeface="Times New Roman" pitchFamily="18" charset="0"/>
                <a:cs typeface="Times New Roman" pitchFamily="18" charset="0"/>
              </a:rPr>
              <a:t>3</a:t>
            </a:r>
            <a:r>
              <a:rPr lang="zh-CN" altLang="en-US" dirty="0">
                <a:solidFill>
                  <a:srgbClr val="000000"/>
                </a:solidFill>
                <a:latin typeface="Times New Roman" pitchFamily="18" charset="0"/>
                <a:cs typeface="Times New Roman" pitchFamily="18" charset="0"/>
              </a:rPr>
              <a:t>）</a:t>
            </a:r>
            <a:r>
              <a:rPr lang="en-US" altLang="zh-CN" dirty="0" err="1">
                <a:solidFill>
                  <a:srgbClr val="000000"/>
                </a:solidFill>
                <a:latin typeface="Times New Roman" pitchFamily="18" charset="0"/>
                <a:cs typeface="Times New Roman" pitchFamily="18" charset="0"/>
              </a:rPr>
              <a:t>SparkContext</a:t>
            </a:r>
            <a:r>
              <a:rPr lang="zh-CN" altLang="en-US" dirty="0">
                <a:solidFill>
                  <a:srgbClr val="000000"/>
                </a:solidFill>
                <a:latin typeface="Times New Roman" pitchFamily="18" charset="0"/>
                <a:cs typeface="Times New Roman" pitchFamily="18" charset="0"/>
              </a:rPr>
              <a:t>根据</a:t>
            </a:r>
            <a:r>
              <a:rPr lang="en-US" altLang="zh-CN" dirty="0">
                <a:solidFill>
                  <a:srgbClr val="000000"/>
                </a:solidFill>
                <a:latin typeface="Times New Roman" pitchFamily="18" charset="0"/>
                <a:cs typeface="Times New Roman" pitchFamily="18" charset="0"/>
              </a:rPr>
              <a:t>RDD</a:t>
            </a:r>
            <a:r>
              <a:rPr lang="zh-CN" altLang="en-US" dirty="0">
                <a:solidFill>
                  <a:srgbClr val="000000"/>
                </a:solidFill>
                <a:latin typeface="Times New Roman" pitchFamily="18" charset="0"/>
                <a:cs typeface="Times New Roman" pitchFamily="18" charset="0"/>
              </a:rPr>
              <a:t>的依赖关系构建</a:t>
            </a:r>
            <a:r>
              <a:rPr lang="en-US" altLang="zh-CN" dirty="0">
                <a:solidFill>
                  <a:srgbClr val="000000"/>
                </a:solidFill>
                <a:latin typeface="Times New Roman" pitchFamily="18" charset="0"/>
                <a:cs typeface="Times New Roman" pitchFamily="18" charset="0"/>
              </a:rPr>
              <a:t>DAG</a:t>
            </a:r>
            <a:r>
              <a:rPr lang="zh-CN" altLang="en-US" dirty="0">
                <a:solidFill>
                  <a:srgbClr val="000000"/>
                </a:solidFill>
                <a:latin typeface="Times New Roman" pitchFamily="18" charset="0"/>
                <a:cs typeface="Times New Roman" pitchFamily="18" charset="0"/>
              </a:rPr>
              <a:t>图，</a:t>
            </a:r>
            <a:r>
              <a:rPr lang="en-US" altLang="zh-CN" dirty="0">
                <a:solidFill>
                  <a:srgbClr val="000000"/>
                </a:solidFill>
                <a:latin typeface="Times New Roman" pitchFamily="18" charset="0"/>
                <a:cs typeface="Times New Roman" pitchFamily="18" charset="0"/>
              </a:rPr>
              <a:t>DAG</a:t>
            </a:r>
            <a:r>
              <a:rPr lang="zh-CN" altLang="en-US" dirty="0">
                <a:solidFill>
                  <a:srgbClr val="000000"/>
                </a:solidFill>
                <a:latin typeface="Times New Roman" pitchFamily="18" charset="0"/>
                <a:cs typeface="Times New Roman" pitchFamily="18" charset="0"/>
              </a:rPr>
              <a:t>图提交给</a:t>
            </a:r>
            <a:r>
              <a:rPr lang="en-US" altLang="zh-CN" dirty="0" smtClean="0">
                <a:solidFill>
                  <a:srgbClr val="000000"/>
                </a:solidFill>
                <a:latin typeface="Times New Roman" pitchFamily="18" charset="0"/>
                <a:cs typeface="Times New Roman" pitchFamily="18" charset="0"/>
              </a:rPr>
              <a:t>DAG Scheduler</a:t>
            </a:r>
            <a:r>
              <a:rPr lang="zh-CN" altLang="en-US" dirty="0">
                <a:solidFill>
                  <a:srgbClr val="000000"/>
                </a:solidFill>
                <a:latin typeface="Times New Roman" pitchFamily="18" charset="0"/>
                <a:cs typeface="Times New Roman" pitchFamily="18" charset="0"/>
              </a:rPr>
              <a:t>解析成</a:t>
            </a:r>
            <a:r>
              <a:rPr lang="en-US" altLang="zh-CN" dirty="0">
                <a:solidFill>
                  <a:srgbClr val="000000"/>
                </a:solidFill>
                <a:latin typeface="Times New Roman" pitchFamily="18" charset="0"/>
                <a:cs typeface="Times New Roman" pitchFamily="18" charset="0"/>
              </a:rPr>
              <a:t>Stage</a:t>
            </a:r>
            <a:r>
              <a:rPr lang="zh-CN" altLang="en-US" dirty="0">
                <a:solidFill>
                  <a:srgbClr val="000000"/>
                </a:solidFill>
                <a:latin typeface="Times New Roman" pitchFamily="18" charset="0"/>
                <a:cs typeface="Times New Roman" pitchFamily="18" charset="0"/>
              </a:rPr>
              <a:t>，然后把一个个</a:t>
            </a:r>
            <a:r>
              <a:rPr lang="en-US" altLang="zh-CN" dirty="0" err="1">
                <a:solidFill>
                  <a:srgbClr val="000000"/>
                </a:solidFill>
                <a:latin typeface="Times New Roman" pitchFamily="18" charset="0"/>
                <a:cs typeface="Times New Roman" pitchFamily="18" charset="0"/>
              </a:rPr>
              <a:t>TaskSet</a:t>
            </a:r>
            <a:r>
              <a:rPr lang="zh-CN" altLang="en-US" dirty="0">
                <a:solidFill>
                  <a:srgbClr val="000000"/>
                </a:solidFill>
                <a:latin typeface="Times New Roman" pitchFamily="18" charset="0"/>
                <a:cs typeface="Times New Roman" pitchFamily="18" charset="0"/>
              </a:rPr>
              <a:t>提交给底层调度器</a:t>
            </a:r>
            <a:r>
              <a:rPr lang="en-US" altLang="zh-CN" dirty="0" err="1">
                <a:solidFill>
                  <a:srgbClr val="000000"/>
                </a:solidFill>
                <a:latin typeface="Times New Roman" pitchFamily="18" charset="0"/>
                <a:cs typeface="Times New Roman" pitchFamily="18" charset="0"/>
              </a:rPr>
              <a:t>TaskScheduler</a:t>
            </a:r>
            <a:r>
              <a:rPr lang="zh-CN" altLang="en-US" dirty="0">
                <a:solidFill>
                  <a:srgbClr val="000000"/>
                </a:solidFill>
                <a:latin typeface="Times New Roman" pitchFamily="18" charset="0"/>
                <a:cs typeface="Times New Roman" pitchFamily="18" charset="0"/>
              </a:rPr>
              <a:t>处理；</a:t>
            </a:r>
            <a:r>
              <a:rPr lang="en-US" altLang="zh-CN" dirty="0">
                <a:solidFill>
                  <a:srgbClr val="000000"/>
                </a:solidFill>
                <a:latin typeface="Times New Roman" pitchFamily="18" charset="0"/>
                <a:cs typeface="Times New Roman" pitchFamily="18" charset="0"/>
              </a:rPr>
              <a:t>Executor</a:t>
            </a:r>
            <a:r>
              <a:rPr lang="zh-CN" altLang="en-US" dirty="0">
                <a:solidFill>
                  <a:srgbClr val="000000"/>
                </a:solidFill>
                <a:latin typeface="Times New Roman" pitchFamily="18" charset="0"/>
                <a:cs typeface="Times New Roman" pitchFamily="18" charset="0"/>
              </a:rPr>
              <a:t>向</a:t>
            </a:r>
            <a:r>
              <a:rPr lang="en-US" altLang="zh-CN" dirty="0" err="1">
                <a:solidFill>
                  <a:srgbClr val="000000"/>
                </a:solidFill>
                <a:latin typeface="Times New Roman" pitchFamily="18" charset="0"/>
                <a:cs typeface="Times New Roman" pitchFamily="18" charset="0"/>
              </a:rPr>
              <a:t>SparkContext</a:t>
            </a:r>
            <a:r>
              <a:rPr lang="zh-CN" altLang="en-US" dirty="0">
                <a:solidFill>
                  <a:srgbClr val="000000"/>
                </a:solidFill>
                <a:latin typeface="Times New Roman" pitchFamily="18" charset="0"/>
                <a:cs typeface="Times New Roman" pitchFamily="18" charset="0"/>
              </a:rPr>
              <a:t>申请</a:t>
            </a:r>
            <a:r>
              <a:rPr lang="en-US" altLang="zh-CN" dirty="0">
                <a:solidFill>
                  <a:srgbClr val="000000"/>
                </a:solidFill>
                <a:latin typeface="Times New Roman" pitchFamily="18" charset="0"/>
                <a:cs typeface="Times New Roman" pitchFamily="18" charset="0"/>
              </a:rPr>
              <a:t>Task</a:t>
            </a:r>
            <a:r>
              <a:rPr lang="zh-CN" altLang="en-US" dirty="0">
                <a:solidFill>
                  <a:srgbClr val="000000"/>
                </a:solidFill>
                <a:latin typeface="Times New Roman" pitchFamily="18" charset="0"/>
                <a:cs typeface="Times New Roman" pitchFamily="18" charset="0"/>
              </a:rPr>
              <a:t>，</a:t>
            </a:r>
            <a:r>
              <a:rPr lang="en-US" altLang="zh-CN" dirty="0">
                <a:solidFill>
                  <a:srgbClr val="000000"/>
                </a:solidFill>
                <a:latin typeface="Times New Roman" pitchFamily="18" charset="0"/>
                <a:cs typeface="Times New Roman" pitchFamily="18" charset="0"/>
              </a:rPr>
              <a:t>Task Scheduler</a:t>
            </a:r>
            <a:r>
              <a:rPr lang="zh-CN" altLang="en-US" dirty="0">
                <a:solidFill>
                  <a:srgbClr val="000000"/>
                </a:solidFill>
                <a:latin typeface="Times New Roman" pitchFamily="18" charset="0"/>
                <a:cs typeface="Times New Roman" pitchFamily="18" charset="0"/>
              </a:rPr>
              <a:t>将</a:t>
            </a:r>
            <a:r>
              <a:rPr lang="en-US" altLang="zh-CN" dirty="0">
                <a:solidFill>
                  <a:srgbClr val="000000"/>
                </a:solidFill>
                <a:latin typeface="Times New Roman" pitchFamily="18" charset="0"/>
                <a:cs typeface="Times New Roman" pitchFamily="18" charset="0"/>
              </a:rPr>
              <a:t>Task</a:t>
            </a:r>
            <a:r>
              <a:rPr lang="zh-CN" altLang="en-US" dirty="0">
                <a:solidFill>
                  <a:srgbClr val="000000"/>
                </a:solidFill>
                <a:latin typeface="Times New Roman" pitchFamily="18" charset="0"/>
                <a:cs typeface="Times New Roman" pitchFamily="18" charset="0"/>
              </a:rPr>
              <a:t>发放给</a:t>
            </a:r>
            <a:r>
              <a:rPr lang="en-US" altLang="zh-CN" dirty="0">
                <a:solidFill>
                  <a:srgbClr val="000000"/>
                </a:solidFill>
                <a:latin typeface="Times New Roman" pitchFamily="18" charset="0"/>
                <a:cs typeface="Times New Roman" pitchFamily="18" charset="0"/>
              </a:rPr>
              <a:t>Executor</a:t>
            </a:r>
            <a:r>
              <a:rPr lang="zh-CN" altLang="en-US" dirty="0">
                <a:solidFill>
                  <a:srgbClr val="000000"/>
                </a:solidFill>
                <a:latin typeface="Times New Roman" pitchFamily="18" charset="0"/>
                <a:cs typeface="Times New Roman" pitchFamily="18" charset="0"/>
              </a:rPr>
              <a:t>运行，并提供应用程序代码</a:t>
            </a:r>
            <a:endParaRPr lang="en-US" altLang="zh-CN" dirty="0">
              <a:solidFill>
                <a:srgbClr val="000000"/>
              </a:solidFill>
              <a:latin typeface="Times New Roman" pitchFamily="18" charset="0"/>
              <a:cs typeface="Times New Roman" pitchFamily="18" charset="0"/>
            </a:endParaRPr>
          </a:p>
          <a:p>
            <a:pPr eaLnBrk="0" hangingPunct="0"/>
            <a:r>
              <a:rPr lang="zh-CN" altLang="en-US" dirty="0">
                <a:solidFill>
                  <a:srgbClr val="000000"/>
                </a:solidFill>
                <a:latin typeface="Times New Roman" pitchFamily="18" charset="0"/>
                <a:cs typeface="Times New Roman" pitchFamily="18" charset="0"/>
              </a:rPr>
              <a:t>（</a:t>
            </a:r>
            <a:r>
              <a:rPr lang="en-US" altLang="zh-CN" dirty="0">
                <a:solidFill>
                  <a:srgbClr val="000000"/>
                </a:solidFill>
                <a:latin typeface="Times New Roman" pitchFamily="18" charset="0"/>
                <a:cs typeface="Times New Roman" pitchFamily="18" charset="0"/>
              </a:rPr>
              <a:t>4</a:t>
            </a:r>
            <a:r>
              <a:rPr lang="zh-CN" altLang="en-US" dirty="0">
                <a:solidFill>
                  <a:srgbClr val="000000"/>
                </a:solidFill>
                <a:latin typeface="Times New Roman" pitchFamily="18" charset="0"/>
                <a:cs typeface="Times New Roman" pitchFamily="18" charset="0"/>
              </a:rPr>
              <a:t>）</a:t>
            </a:r>
            <a:r>
              <a:rPr lang="en-US" altLang="zh-CN" dirty="0">
                <a:solidFill>
                  <a:srgbClr val="000000"/>
                </a:solidFill>
                <a:latin typeface="Times New Roman" pitchFamily="18" charset="0"/>
                <a:cs typeface="Times New Roman" pitchFamily="18" charset="0"/>
              </a:rPr>
              <a:t>Task</a:t>
            </a:r>
            <a:r>
              <a:rPr lang="zh-CN" altLang="en-US" dirty="0">
                <a:solidFill>
                  <a:srgbClr val="000000"/>
                </a:solidFill>
                <a:latin typeface="Times New Roman" pitchFamily="18" charset="0"/>
                <a:cs typeface="Times New Roman" pitchFamily="18" charset="0"/>
              </a:rPr>
              <a:t>在</a:t>
            </a:r>
            <a:r>
              <a:rPr lang="en-US" altLang="zh-CN" dirty="0">
                <a:solidFill>
                  <a:srgbClr val="000000"/>
                </a:solidFill>
                <a:latin typeface="Times New Roman" pitchFamily="18" charset="0"/>
                <a:cs typeface="Times New Roman" pitchFamily="18" charset="0"/>
              </a:rPr>
              <a:t>Executor</a:t>
            </a:r>
            <a:r>
              <a:rPr lang="zh-CN" altLang="en-US" dirty="0">
                <a:solidFill>
                  <a:srgbClr val="000000"/>
                </a:solidFill>
                <a:latin typeface="Times New Roman" pitchFamily="18" charset="0"/>
                <a:cs typeface="Times New Roman" pitchFamily="18" charset="0"/>
              </a:rPr>
              <a:t>上运行，把执行结果反馈给</a:t>
            </a:r>
            <a:r>
              <a:rPr lang="en-US" altLang="zh-CN" dirty="0" smtClean="0">
                <a:solidFill>
                  <a:srgbClr val="000000"/>
                </a:solidFill>
                <a:latin typeface="Times New Roman" pitchFamily="18" charset="0"/>
                <a:cs typeface="Times New Roman" pitchFamily="18" charset="0"/>
              </a:rPr>
              <a:t>Task Scheduler</a:t>
            </a:r>
            <a:r>
              <a:rPr lang="zh-CN" altLang="en-US" dirty="0">
                <a:solidFill>
                  <a:srgbClr val="000000"/>
                </a:solidFill>
                <a:latin typeface="Times New Roman" pitchFamily="18" charset="0"/>
                <a:cs typeface="Times New Roman" pitchFamily="18" charset="0"/>
              </a:rPr>
              <a:t>，然后反馈给</a:t>
            </a:r>
            <a:r>
              <a:rPr lang="en-US" altLang="zh-CN" dirty="0" smtClean="0">
                <a:solidFill>
                  <a:srgbClr val="000000"/>
                </a:solidFill>
                <a:latin typeface="Times New Roman" pitchFamily="18" charset="0"/>
                <a:cs typeface="Times New Roman" pitchFamily="18" charset="0"/>
              </a:rPr>
              <a:t>DAG Scheduler</a:t>
            </a:r>
            <a:r>
              <a:rPr lang="zh-CN" altLang="en-US" dirty="0">
                <a:solidFill>
                  <a:srgbClr val="000000"/>
                </a:solidFill>
                <a:latin typeface="Times New Roman" pitchFamily="18" charset="0"/>
                <a:cs typeface="Times New Roman" pitchFamily="18" charset="0"/>
              </a:rPr>
              <a:t>，运行完毕后写入数据并释放所有资源</a:t>
            </a:r>
            <a:r>
              <a:rPr lang="zh-CN" altLang="en-US" dirty="0"/>
              <a:t> </a:t>
            </a:r>
          </a:p>
        </p:txBody>
      </p:sp>
      <p:sp>
        <p:nvSpPr>
          <p:cNvPr id="9" name="TextBox 5"/>
          <p:cNvSpPr txBox="1">
            <a:spLocks noChangeArrowheads="1"/>
          </p:cNvSpPr>
          <p:nvPr/>
        </p:nvSpPr>
        <p:spPr bwMode="auto">
          <a:xfrm>
            <a:off x="1297870" y="6019799"/>
            <a:ext cx="4583113" cy="369888"/>
          </a:xfrm>
          <a:prstGeom prst="rect">
            <a:avLst/>
          </a:prstGeom>
          <a:noFill/>
          <a:ln w="9525">
            <a:noFill/>
            <a:miter lim="800000"/>
            <a:headEnd/>
            <a:tailEnd/>
          </a:ln>
        </p:spPr>
        <p:txBody>
          <a:bodyPr wrap="none">
            <a:spAutoFit/>
          </a:bodyPr>
          <a:lstStyle/>
          <a:p>
            <a:r>
              <a:rPr lang="en-US" altLang="zh-CN" dirty="0" err="1"/>
              <a:t>SparkContext</a:t>
            </a:r>
            <a:r>
              <a:rPr lang="zh-CN" altLang="en-US" dirty="0"/>
              <a:t>对象代表了和一个集群的连接</a:t>
            </a:r>
          </a:p>
        </p:txBody>
      </p:sp>
    </p:spTree>
    <p:extLst>
      <p:ext uri="{BB962C8B-B14F-4D97-AF65-F5344CB8AC3E}">
        <p14:creationId xmlns:p14="http://schemas.microsoft.com/office/powerpoint/2010/main" val="4162814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468AF-4A9F-4A0E-B730-6A0A42143328}"/>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6748BCB4-94A9-4757-B4A2-971722343C70}"/>
              </a:ext>
            </a:extLst>
          </p:cNvPr>
          <p:cNvSpPr>
            <a:spLocks noGrp="1"/>
          </p:cNvSpPr>
          <p:nvPr>
            <p:ph idx="1"/>
          </p:nvPr>
        </p:nvSpPr>
        <p:spPr/>
        <p:txBody>
          <a:bodyPr>
            <a:normAutofit/>
          </a:bodyPr>
          <a:lstStyle/>
          <a:p>
            <a:r>
              <a:rPr lang="el-GR" altLang="zh-CN" dirty="0"/>
              <a:t>λ</a:t>
            </a:r>
            <a:r>
              <a:rPr lang="zh-CN" altLang="en-US" dirty="0"/>
              <a:t>演算</a:t>
            </a:r>
          </a:p>
          <a:p>
            <a:pPr lvl="1">
              <a:lnSpc>
                <a:spcPct val="120000"/>
              </a:lnSpc>
            </a:pPr>
            <a:r>
              <a:rPr lang="el-GR" altLang="zh-CN" dirty="0">
                <a:sym typeface="+mn-ea"/>
              </a:rPr>
              <a:t>λ</a:t>
            </a:r>
            <a:r>
              <a:rPr lang="zh-CN" altLang="en-US" dirty="0">
                <a:sym typeface="+mn-ea"/>
              </a:rPr>
              <a:t>演算是符号的逻辑演算系统，它就成为函数式程序设计语言的模型</a:t>
            </a:r>
          </a:p>
          <a:p>
            <a:pPr lvl="1">
              <a:lnSpc>
                <a:spcPct val="120000"/>
              </a:lnSpc>
            </a:pPr>
            <a:r>
              <a:rPr lang="el-GR" altLang="zh-CN" dirty="0">
                <a:sym typeface="+mn-ea"/>
              </a:rPr>
              <a:t>λ</a:t>
            </a:r>
            <a:r>
              <a:rPr lang="zh-CN" altLang="en-US" dirty="0">
                <a:sym typeface="+mn-ea"/>
              </a:rPr>
              <a:t>演算是一个符号、逻辑系统，其公式就是符号串并按逻辑规则操控</a:t>
            </a:r>
          </a:p>
          <a:p>
            <a:pPr lvl="1">
              <a:lnSpc>
                <a:spcPct val="120000"/>
              </a:lnSpc>
            </a:pPr>
            <a:r>
              <a:rPr lang="en-US" altLang="zh-CN" dirty="0">
                <a:sym typeface="+mn-ea"/>
              </a:rPr>
              <a:t>Church</a:t>
            </a:r>
            <a:r>
              <a:rPr lang="zh-CN" altLang="en-US" dirty="0">
                <a:sym typeface="+mn-ea"/>
              </a:rPr>
              <a:t>的理论证明，</a:t>
            </a:r>
            <a:r>
              <a:rPr lang="el-GR" altLang="zh-CN" dirty="0">
                <a:sym typeface="+mn-ea"/>
              </a:rPr>
              <a:t>λ</a:t>
            </a:r>
            <a:r>
              <a:rPr lang="zh-CN" altLang="en-US" dirty="0">
                <a:sym typeface="+mn-ea"/>
              </a:rPr>
              <a:t>演算是个完备的系统，可以表示任何计算函数，所以任何可用</a:t>
            </a:r>
            <a:r>
              <a:rPr lang="el-GR" altLang="zh-CN" dirty="0">
                <a:sym typeface="+mn-ea"/>
              </a:rPr>
              <a:t>λ</a:t>
            </a:r>
            <a:r>
              <a:rPr lang="zh-CN" altLang="en-US" dirty="0">
                <a:sym typeface="+mn-ea"/>
              </a:rPr>
              <a:t>演算仿真实现的语言也是完备的</a:t>
            </a:r>
            <a:r>
              <a:rPr lang="zh-CN" altLang="en-US" dirty="0" smtClean="0">
                <a:sym typeface="+mn-ea"/>
              </a:rPr>
              <a:t>。</a:t>
            </a:r>
            <a:endParaRPr lang="en-US" altLang="zh-CN" dirty="0">
              <a:sym typeface="+mn-ea"/>
            </a:endParaRPr>
          </a:p>
          <a:p>
            <a:pPr lvl="1">
              <a:lnSpc>
                <a:spcPct val="120000"/>
              </a:lnSpc>
            </a:pPr>
            <a:r>
              <a:rPr lang="zh-CN" altLang="zh-CN" sz="2400" dirty="0" smtClean="0"/>
              <a:t>λ</a:t>
            </a:r>
            <a:r>
              <a:rPr lang="zh-CN" altLang="zh-CN" sz="2400" dirty="0"/>
              <a:t>演算</a:t>
            </a:r>
            <a:r>
              <a:rPr lang="zh-CN" altLang="en-US" sz="2400" dirty="0"/>
              <a:t>成为近年来的并发程序的理论工具之一，许多经典的并发程序模型就是以</a:t>
            </a:r>
            <a:r>
              <a:rPr lang="zh-CN" altLang="zh-CN" sz="2400" dirty="0"/>
              <a:t>λ</a:t>
            </a:r>
            <a:r>
              <a:rPr lang="zh-CN" altLang="en-US" sz="2400" dirty="0"/>
              <a:t>演算为框架的。</a:t>
            </a:r>
          </a:p>
          <a:p>
            <a:pPr lvl="1">
              <a:lnSpc>
                <a:spcPct val="120000"/>
              </a:lnSpc>
            </a:pPr>
            <a:endParaRPr lang="en-US" altLang="zh-CN" dirty="0" smtClean="0">
              <a:sym typeface="+mn-ea"/>
            </a:endParaRPr>
          </a:p>
          <a:p>
            <a:pPr>
              <a:spcBef>
                <a:spcPct val="0"/>
              </a:spcBef>
            </a:pPr>
            <a:endParaRPr lang="en-US" altLang="zh-CN" sz="2400" dirty="0"/>
          </a:p>
          <a:p>
            <a:pPr>
              <a:spcBef>
                <a:spcPct val="0"/>
              </a:spcBef>
            </a:pPr>
            <a:endParaRPr lang="en-US" altLang="zh-CN" sz="2400" dirty="0"/>
          </a:p>
          <a:p>
            <a:pPr>
              <a:spcBef>
                <a:spcPct val="0"/>
              </a:spcBef>
            </a:pPr>
            <a:endParaRPr lang="en-US" altLang="zh-CN" sz="2400" dirty="0"/>
          </a:p>
          <a:p>
            <a:pPr lvl="1">
              <a:lnSpc>
                <a:spcPct val="120000"/>
              </a:lnSpc>
            </a:pPr>
            <a:endParaRPr lang="zh-CN" altLang="en-US" dirty="0"/>
          </a:p>
          <a:p>
            <a:pPr>
              <a:lnSpc>
                <a:spcPct val="120000"/>
              </a:lnSpc>
            </a:pPr>
            <a:endParaRPr lang="en-US" altLang="zh-CN" dirty="0"/>
          </a:p>
        </p:txBody>
      </p:sp>
      <p:sp>
        <p:nvSpPr>
          <p:cNvPr id="4" name="灯片编号占位符 3">
            <a:extLst>
              <a:ext uri="{FF2B5EF4-FFF2-40B4-BE49-F238E27FC236}">
                <a16:creationId xmlns:a16="http://schemas.microsoft.com/office/drawing/2014/main" id="{62DA234C-9F7D-054B-8330-322F6FED0E30}"/>
              </a:ext>
            </a:extLst>
          </p:cNvPr>
          <p:cNvSpPr>
            <a:spLocks noGrp="1"/>
          </p:cNvSpPr>
          <p:nvPr>
            <p:ph type="sldNum" sz="quarter" idx="12"/>
          </p:nvPr>
        </p:nvSpPr>
        <p:spPr/>
        <p:txBody>
          <a:bodyPr/>
          <a:lstStyle/>
          <a:p>
            <a:fld id="{B13F0FA4-29F4-4B1D-A16B-0D7169EBD889}" type="slidenum">
              <a:rPr lang="en-US" smtClean="0"/>
              <a:t>9</a:t>
            </a:fld>
            <a:endParaRPr lang="en-US"/>
          </a:p>
        </p:txBody>
      </p:sp>
    </p:spTree>
    <p:extLst>
      <p:ext uri="{BB962C8B-B14F-4D97-AF65-F5344CB8AC3E}">
        <p14:creationId xmlns:p14="http://schemas.microsoft.com/office/powerpoint/2010/main" val="7948115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90</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矩形 2"/>
          <p:cNvSpPr>
            <a:spLocks noGrp="1" noChangeArrowheads="1"/>
          </p:cNvSpPr>
          <p:nvPr>
            <p:ph idx="1"/>
          </p:nvPr>
        </p:nvSpPr>
        <p:spPr bwMode="auto">
          <a:prstGeom prst="rect">
            <a:avLst/>
          </a:prstGeom>
          <a:noFill/>
          <a:ln w="9525">
            <a:noFill/>
            <a:miter lim="800000"/>
            <a:headEnd/>
            <a:tailEnd/>
          </a:ln>
        </p:spPr>
        <p:txBody>
          <a:bodyPr>
            <a:spAutoFit/>
          </a:bodyPr>
          <a:lstStyle/>
          <a:p>
            <a:r>
              <a:rPr lang="zh-CN" altLang="en-US" sz="2400" dirty="0"/>
              <a:t>总体而言，</a:t>
            </a:r>
            <a:r>
              <a:rPr lang="en-US" altLang="zh-CN" sz="2400" dirty="0"/>
              <a:t>Spark</a:t>
            </a:r>
            <a:r>
              <a:rPr lang="zh-CN" altLang="en-US" sz="2400" dirty="0"/>
              <a:t>运行架构具有以下特点：</a:t>
            </a:r>
          </a:p>
          <a:p>
            <a:r>
              <a:rPr lang="zh-CN" altLang="en-US" sz="2400" dirty="0"/>
              <a:t>（</a:t>
            </a:r>
            <a:r>
              <a:rPr lang="en-US" altLang="zh-CN" sz="2400" dirty="0"/>
              <a:t>1</a:t>
            </a:r>
            <a:r>
              <a:rPr lang="zh-CN" altLang="en-US" sz="2400" dirty="0"/>
              <a:t>）每个</a:t>
            </a:r>
            <a:r>
              <a:rPr lang="en-US" altLang="zh-CN" sz="2400" dirty="0"/>
              <a:t>Application</a:t>
            </a:r>
            <a:r>
              <a:rPr lang="zh-CN" altLang="en-US" sz="2400" dirty="0"/>
              <a:t>都有自己专属的</a:t>
            </a:r>
            <a:r>
              <a:rPr lang="en-US" altLang="zh-CN" sz="2400" dirty="0"/>
              <a:t>Executor</a:t>
            </a:r>
            <a:r>
              <a:rPr lang="zh-CN" altLang="en-US" sz="2400" dirty="0"/>
              <a:t>进程，并且该进程在</a:t>
            </a:r>
            <a:r>
              <a:rPr lang="en-US" altLang="zh-CN" sz="2400" dirty="0"/>
              <a:t>Application</a:t>
            </a:r>
            <a:r>
              <a:rPr lang="zh-CN" altLang="en-US" sz="2400" dirty="0"/>
              <a:t>运行期间一直驻留。</a:t>
            </a:r>
            <a:r>
              <a:rPr lang="en-US" altLang="zh-CN" sz="2400" dirty="0"/>
              <a:t>Executor</a:t>
            </a:r>
            <a:r>
              <a:rPr lang="zh-CN" altLang="en-US" sz="2400" dirty="0"/>
              <a:t>进程以多线程的方式运行</a:t>
            </a:r>
            <a:r>
              <a:rPr lang="en-US" altLang="zh-CN" sz="2400" dirty="0"/>
              <a:t>Task</a:t>
            </a:r>
            <a:endParaRPr lang="zh-CN" altLang="en-US" sz="2400" dirty="0"/>
          </a:p>
          <a:p>
            <a:r>
              <a:rPr lang="zh-CN" altLang="en-US" sz="2400" dirty="0"/>
              <a:t>（</a:t>
            </a:r>
            <a:r>
              <a:rPr lang="en-US" altLang="zh-CN" sz="2400" dirty="0"/>
              <a:t>2</a:t>
            </a:r>
            <a:r>
              <a:rPr lang="zh-CN" altLang="en-US" sz="2400" dirty="0"/>
              <a:t>）</a:t>
            </a:r>
            <a:r>
              <a:rPr lang="en-US" altLang="zh-CN" sz="2400" dirty="0"/>
              <a:t>Spark</a:t>
            </a:r>
            <a:r>
              <a:rPr lang="zh-CN" altLang="en-US" sz="2400" dirty="0"/>
              <a:t>运行过程与资源管理器无关，只要能够获取</a:t>
            </a:r>
            <a:r>
              <a:rPr lang="en-US" altLang="zh-CN" sz="2400" dirty="0"/>
              <a:t>Executor</a:t>
            </a:r>
            <a:r>
              <a:rPr lang="zh-CN" altLang="en-US" sz="2400" dirty="0"/>
              <a:t>进程并保持通信即可</a:t>
            </a:r>
          </a:p>
          <a:p>
            <a:r>
              <a:rPr lang="zh-CN" altLang="en-US" sz="2400" dirty="0"/>
              <a:t>（</a:t>
            </a:r>
            <a:r>
              <a:rPr lang="en-US" altLang="zh-CN" sz="2400" dirty="0"/>
              <a:t>3</a:t>
            </a:r>
            <a:r>
              <a:rPr lang="zh-CN" altLang="en-US" sz="2400" dirty="0"/>
              <a:t>）</a:t>
            </a:r>
            <a:r>
              <a:rPr lang="en-US" altLang="zh-CN" sz="2400" dirty="0"/>
              <a:t>Task</a:t>
            </a:r>
            <a:r>
              <a:rPr lang="zh-CN" altLang="en-US" sz="2400" dirty="0"/>
              <a:t>采用了数据本地性和推测执行等优化机制</a:t>
            </a:r>
          </a:p>
        </p:txBody>
      </p:sp>
    </p:spTree>
    <p:extLst>
      <p:ext uri="{BB962C8B-B14F-4D97-AF65-F5344CB8AC3E}">
        <p14:creationId xmlns:p14="http://schemas.microsoft.com/office/powerpoint/2010/main" val="40490293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0482" y="1841793"/>
            <a:ext cx="10930269" cy="5016207"/>
          </a:xfrm>
        </p:spPr>
        <p:txBody>
          <a:bodyPr/>
          <a:lstStyle/>
          <a:p>
            <a:pPr marL="342900" indent="-342900"/>
            <a:r>
              <a:rPr lang="zh-CN" altLang="zh-CN" b="0" dirty="0"/>
              <a:t>许多迭代式算法（比如机器学习、图算法等）和交互式数据挖掘工具</a:t>
            </a:r>
            <a:r>
              <a:rPr lang="zh-CN" altLang="en-US" b="0" dirty="0"/>
              <a:t>，</a:t>
            </a:r>
            <a:r>
              <a:rPr lang="zh-CN" altLang="zh-CN" b="0" dirty="0"/>
              <a:t>共同之处是，不同计算阶段之间会重用中间结果</a:t>
            </a:r>
            <a:endParaRPr lang="en-US" altLang="zh-CN" b="0" dirty="0"/>
          </a:p>
          <a:p>
            <a:pPr marL="342900" indent="-342900"/>
            <a:r>
              <a:rPr lang="zh-CN" altLang="zh-CN" b="0" dirty="0"/>
              <a:t>目前的</a:t>
            </a:r>
            <a:r>
              <a:rPr lang="en-US" altLang="zh-CN" b="0" dirty="0" err="1"/>
              <a:t>MapReduce</a:t>
            </a:r>
            <a:r>
              <a:rPr lang="zh-CN" altLang="zh-CN" b="0" dirty="0"/>
              <a:t>框架都是把中间结果写入到</a:t>
            </a:r>
            <a:r>
              <a:rPr lang="en-US" altLang="zh-CN" b="0" dirty="0"/>
              <a:t>HDFS</a:t>
            </a:r>
            <a:r>
              <a:rPr lang="zh-CN" altLang="zh-CN" b="0" dirty="0"/>
              <a:t>中，带来了大量的数据复制、磁盘</a:t>
            </a:r>
            <a:r>
              <a:rPr lang="en-US" altLang="zh-CN" b="0" dirty="0"/>
              <a:t>IO</a:t>
            </a:r>
            <a:r>
              <a:rPr lang="zh-CN" altLang="zh-CN" b="0" dirty="0"/>
              <a:t>和序列化开销</a:t>
            </a:r>
            <a:endParaRPr lang="en-US" altLang="zh-CN" b="0" dirty="0"/>
          </a:p>
          <a:p>
            <a:pPr marL="342900" indent="-342900"/>
            <a:r>
              <a:rPr lang="en-US" altLang="zh-CN" b="0" dirty="0"/>
              <a:t>RDD</a:t>
            </a:r>
            <a:r>
              <a:rPr lang="zh-CN" altLang="zh-CN" b="0" dirty="0"/>
              <a:t>就是为了满足这种需求而出现的，它提供了一个抽象的数据架构，我们不必担心底层数据的分布式特性，只需将具体的应用逻辑表达为一系列转换处理</a:t>
            </a:r>
            <a:r>
              <a:rPr lang="zh-CN" altLang="en-US" b="0" dirty="0"/>
              <a:t>，不同</a:t>
            </a:r>
            <a:r>
              <a:rPr lang="en-US" altLang="zh-CN" b="0" dirty="0"/>
              <a:t>RDD</a:t>
            </a:r>
            <a:r>
              <a:rPr lang="zh-CN" altLang="en-US" b="0" dirty="0"/>
              <a:t>之间的转换操作形成依赖关系，可以实现管道化，避免中间数据存储。</a:t>
            </a:r>
          </a:p>
          <a:p>
            <a:endParaRPr lang="zh-CN" altLang="en-US" b="0" dirty="0"/>
          </a:p>
        </p:txBody>
      </p:sp>
      <p:sp>
        <p:nvSpPr>
          <p:cNvPr id="4" name="灯片编号占位符 3"/>
          <p:cNvSpPr>
            <a:spLocks noGrp="1"/>
          </p:cNvSpPr>
          <p:nvPr>
            <p:ph type="sldNum" sz="quarter" idx="12"/>
          </p:nvPr>
        </p:nvSpPr>
        <p:spPr/>
        <p:txBody>
          <a:bodyPr/>
          <a:lstStyle/>
          <a:p>
            <a:fld id="{B13F0FA4-29F4-4B1D-A16B-0D7169EBD889}" type="slidenum">
              <a:rPr lang="en-US" smtClean="0"/>
              <a:t>91</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7" name="矩形 2"/>
          <p:cNvSpPr>
            <a:spLocks noChangeArrowheads="1"/>
          </p:cNvSpPr>
          <p:nvPr/>
        </p:nvSpPr>
        <p:spPr bwMode="auto">
          <a:xfrm>
            <a:off x="892205" y="1117606"/>
            <a:ext cx="2143536" cy="584775"/>
          </a:xfrm>
          <a:prstGeom prst="rect">
            <a:avLst/>
          </a:prstGeom>
          <a:noFill/>
          <a:ln w="9525">
            <a:noFill/>
            <a:miter lim="800000"/>
            <a:headEnd/>
            <a:tailEnd/>
          </a:ln>
        </p:spPr>
        <p:txBody>
          <a:bodyPr wrap="none">
            <a:spAutoFit/>
          </a:bodyPr>
          <a:lstStyle/>
          <a:p>
            <a:r>
              <a:rPr lang="en-US" altLang="zh-CN" sz="3200" b="1" dirty="0"/>
              <a:t>1.</a:t>
            </a:r>
            <a:r>
              <a:rPr lang="zh-CN" altLang="en-US" sz="3200" b="1" dirty="0"/>
              <a:t>设计背景</a:t>
            </a:r>
            <a:endParaRPr lang="en-US" altLang="zh-CN" sz="3200" b="1" dirty="0"/>
          </a:p>
        </p:txBody>
      </p:sp>
    </p:spTree>
    <p:extLst>
      <p:ext uri="{BB962C8B-B14F-4D97-AF65-F5344CB8AC3E}">
        <p14:creationId xmlns:p14="http://schemas.microsoft.com/office/powerpoint/2010/main" val="10526114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92</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TextBox 3"/>
          <p:cNvSpPr txBox="1">
            <a:spLocks noChangeArrowheads="1"/>
          </p:cNvSpPr>
          <p:nvPr/>
        </p:nvSpPr>
        <p:spPr bwMode="auto">
          <a:xfrm>
            <a:off x="1095152" y="1490031"/>
            <a:ext cx="1728358" cy="461665"/>
          </a:xfrm>
          <a:prstGeom prst="rect">
            <a:avLst/>
          </a:prstGeom>
          <a:noFill/>
          <a:ln w="9525">
            <a:noFill/>
            <a:miter lim="800000"/>
            <a:headEnd/>
            <a:tailEnd/>
          </a:ln>
        </p:spPr>
        <p:txBody>
          <a:bodyPr wrap="none">
            <a:spAutoFit/>
          </a:bodyPr>
          <a:lstStyle/>
          <a:p>
            <a:r>
              <a:rPr lang="en-US" altLang="zh-CN" sz="2400" b="1" dirty="0"/>
              <a:t>2.RDD</a:t>
            </a:r>
            <a:r>
              <a:rPr lang="zh-CN" altLang="zh-CN" sz="2400" b="1" dirty="0"/>
              <a:t>概念</a:t>
            </a:r>
            <a:endParaRPr lang="zh-CN" altLang="zh-CN" sz="2400" dirty="0"/>
          </a:p>
        </p:txBody>
      </p:sp>
      <p:sp>
        <p:nvSpPr>
          <p:cNvPr id="7" name="矩形 4"/>
          <p:cNvSpPr>
            <a:spLocks noChangeArrowheads="1"/>
          </p:cNvSpPr>
          <p:nvPr/>
        </p:nvSpPr>
        <p:spPr bwMode="auto">
          <a:xfrm>
            <a:off x="1066547" y="2056757"/>
            <a:ext cx="10544205" cy="3046988"/>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zh-CN" altLang="zh-CN" sz="2400" dirty="0"/>
              <a:t>一个</a:t>
            </a:r>
            <a:r>
              <a:rPr lang="en-US" altLang="zh-CN" sz="2400" dirty="0"/>
              <a:t>RDD</a:t>
            </a:r>
            <a:r>
              <a:rPr lang="zh-CN" altLang="zh-CN" sz="2400" dirty="0"/>
              <a:t>就是一个分布式对象集合，本质上是一个只读的分区记录集合，每个</a:t>
            </a:r>
            <a:r>
              <a:rPr lang="en-US" altLang="zh-CN" sz="2400" dirty="0"/>
              <a:t>RDD</a:t>
            </a:r>
            <a:r>
              <a:rPr lang="zh-CN" altLang="zh-CN" sz="2400" dirty="0"/>
              <a:t>可分成多个分区，每个分区就是一个数据集片段，并且一个</a:t>
            </a:r>
            <a:r>
              <a:rPr lang="en-US" altLang="zh-CN" sz="2400" dirty="0"/>
              <a:t>RDD</a:t>
            </a:r>
            <a:r>
              <a:rPr lang="zh-CN" altLang="zh-CN" sz="2400" dirty="0"/>
              <a:t>的不同分区可以被保存到集群中不同的节点上，从而可以在集群中的不同节点上进行并行计算</a:t>
            </a:r>
            <a:endParaRPr lang="en-US" altLang="zh-CN" sz="2400" dirty="0"/>
          </a:p>
          <a:p>
            <a:pPr marL="342900" indent="-342900">
              <a:buFont typeface="Arial" panose="020B0604020202020204" pitchFamily="34" charset="0"/>
              <a:buChar char="•"/>
            </a:pPr>
            <a:r>
              <a:rPr lang="en-US" altLang="zh-CN" sz="2400" dirty="0"/>
              <a:t>RDD</a:t>
            </a:r>
            <a:r>
              <a:rPr lang="zh-CN" altLang="zh-CN" sz="2400" dirty="0"/>
              <a:t>提供了一种高度受限的共享内存模型，即</a:t>
            </a:r>
            <a:r>
              <a:rPr lang="en-US" altLang="zh-CN" sz="2400" dirty="0">
                <a:solidFill>
                  <a:srgbClr val="FF0000"/>
                </a:solidFill>
              </a:rPr>
              <a:t>RDD</a:t>
            </a:r>
            <a:r>
              <a:rPr lang="zh-CN" altLang="zh-CN" sz="2400" dirty="0">
                <a:solidFill>
                  <a:srgbClr val="FF0000"/>
                </a:solidFill>
              </a:rPr>
              <a:t>是只读的记录分区的集合</a:t>
            </a:r>
            <a:r>
              <a:rPr lang="zh-CN" altLang="zh-CN" sz="2400" dirty="0"/>
              <a:t>，不能直接修改，只能基于稳定的物理存储中的数据集创建</a:t>
            </a:r>
            <a:r>
              <a:rPr lang="en-US" altLang="zh-CN" sz="2400" dirty="0"/>
              <a:t>RDD</a:t>
            </a:r>
            <a:r>
              <a:rPr lang="zh-CN" altLang="zh-CN" sz="2400" dirty="0"/>
              <a:t>，或者通过在其他</a:t>
            </a:r>
            <a:r>
              <a:rPr lang="en-US" altLang="zh-CN" sz="2400" dirty="0"/>
              <a:t>RDD</a:t>
            </a:r>
            <a:r>
              <a:rPr lang="zh-CN" altLang="zh-CN" sz="2400" dirty="0"/>
              <a:t>上执行确定的转换操作（如</a:t>
            </a:r>
            <a:r>
              <a:rPr lang="en-US" altLang="zh-CN" sz="2400" dirty="0"/>
              <a:t>map</a:t>
            </a:r>
            <a:r>
              <a:rPr lang="zh-CN" altLang="zh-CN" sz="2400" dirty="0"/>
              <a:t>、</a:t>
            </a:r>
            <a:r>
              <a:rPr lang="en-US" altLang="zh-CN" sz="2400" dirty="0"/>
              <a:t>join</a:t>
            </a:r>
            <a:r>
              <a:rPr lang="zh-CN" altLang="zh-CN" sz="2400" dirty="0"/>
              <a:t>和</a:t>
            </a:r>
            <a:r>
              <a:rPr lang="en-US" altLang="zh-CN" sz="2400" dirty="0"/>
              <a:t>group by</a:t>
            </a:r>
            <a:r>
              <a:rPr lang="zh-CN" altLang="zh-CN" sz="2400" dirty="0"/>
              <a:t>）而创建得到新的</a:t>
            </a:r>
            <a:r>
              <a:rPr lang="en-US" altLang="zh-CN" sz="2400" dirty="0"/>
              <a:t>RDD</a:t>
            </a:r>
          </a:p>
        </p:txBody>
      </p:sp>
    </p:spTree>
    <p:extLst>
      <p:ext uri="{BB962C8B-B14F-4D97-AF65-F5344CB8AC3E}">
        <p14:creationId xmlns:p14="http://schemas.microsoft.com/office/powerpoint/2010/main" val="35274137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93</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矩形 2"/>
          <p:cNvSpPr>
            <a:spLocks noChangeArrowheads="1"/>
          </p:cNvSpPr>
          <p:nvPr/>
        </p:nvSpPr>
        <p:spPr bwMode="auto">
          <a:xfrm>
            <a:off x="864017" y="2219416"/>
            <a:ext cx="10091027" cy="3416320"/>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altLang="zh-CN" sz="2400" dirty="0"/>
              <a:t>RDD</a:t>
            </a:r>
            <a:r>
              <a:rPr lang="zh-CN" altLang="zh-CN" sz="2400" dirty="0"/>
              <a:t>提供了一组丰富的操作以支持常见的数据运算，分为</a:t>
            </a:r>
            <a:r>
              <a:rPr lang="zh-CN" altLang="en-US" sz="2400" dirty="0"/>
              <a:t>“动作”（</a:t>
            </a:r>
            <a:r>
              <a:rPr lang="en-US" altLang="zh-CN" sz="2400" dirty="0"/>
              <a:t>Action</a:t>
            </a:r>
            <a:r>
              <a:rPr lang="zh-CN" altLang="en-US" sz="2400" dirty="0"/>
              <a:t>）</a:t>
            </a:r>
            <a:r>
              <a:rPr lang="zh-CN" altLang="zh-CN" sz="2400" dirty="0"/>
              <a:t>和</a:t>
            </a:r>
            <a:r>
              <a:rPr lang="zh-CN" altLang="en-US" sz="2400" dirty="0"/>
              <a:t>“转换”（</a:t>
            </a:r>
            <a:r>
              <a:rPr lang="en-US" altLang="zh-CN" sz="2400" dirty="0"/>
              <a:t>Transformation</a:t>
            </a:r>
            <a:r>
              <a:rPr lang="zh-CN" altLang="en-US" sz="2400" dirty="0"/>
              <a:t>）</a:t>
            </a:r>
            <a:r>
              <a:rPr lang="zh-CN" altLang="zh-CN" sz="2400" dirty="0"/>
              <a:t>两种类型</a:t>
            </a:r>
            <a:endParaRPr lang="en-US" altLang="zh-CN" sz="2400" dirty="0"/>
          </a:p>
          <a:p>
            <a:pPr marL="342900" indent="-342900">
              <a:buFont typeface="Arial" panose="020B0604020202020204" pitchFamily="34" charset="0"/>
              <a:buChar char="•"/>
            </a:pPr>
            <a:r>
              <a:rPr lang="en-US" altLang="zh-CN" sz="2400" dirty="0"/>
              <a:t>RDD</a:t>
            </a:r>
            <a:r>
              <a:rPr lang="zh-CN" altLang="zh-CN" sz="2400" dirty="0"/>
              <a:t>提供的</a:t>
            </a:r>
            <a:r>
              <a:rPr lang="zh-CN" altLang="en-US" sz="2400" dirty="0"/>
              <a:t>转换</a:t>
            </a:r>
            <a:r>
              <a:rPr lang="zh-CN" altLang="zh-CN" sz="2400" dirty="0"/>
              <a:t>接口都非常简单，都是类似</a:t>
            </a:r>
            <a:r>
              <a:rPr lang="en-US" altLang="zh-CN" sz="2400" dirty="0"/>
              <a:t>map</a:t>
            </a:r>
            <a:r>
              <a:rPr lang="zh-CN" altLang="zh-CN" sz="2400" dirty="0"/>
              <a:t>、</a:t>
            </a:r>
            <a:r>
              <a:rPr lang="en-US" altLang="zh-CN" sz="2400" dirty="0"/>
              <a:t>filter</a:t>
            </a:r>
            <a:r>
              <a:rPr lang="zh-CN" altLang="zh-CN" sz="2400" dirty="0"/>
              <a:t>、</a:t>
            </a:r>
            <a:r>
              <a:rPr lang="en-US" altLang="zh-CN" sz="2400" dirty="0" err="1"/>
              <a:t>groupBy</a:t>
            </a:r>
            <a:r>
              <a:rPr lang="zh-CN" altLang="zh-CN" sz="2400" dirty="0"/>
              <a:t>、</a:t>
            </a:r>
            <a:r>
              <a:rPr lang="en-US" altLang="zh-CN" sz="2400" dirty="0"/>
              <a:t>join</a:t>
            </a:r>
            <a:r>
              <a:rPr lang="zh-CN" altLang="zh-CN" sz="2400" dirty="0"/>
              <a:t>等粗粒度的数据转换操作，而不是针对某个数据项的细粒度修改</a:t>
            </a:r>
            <a:r>
              <a:rPr lang="zh-CN" altLang="en-US" sz="2400" dirty="0"/>
              <a:t>（不适合网页爬虫）</a:t>
            </a:r>
            <a:endParaRPr lang="en-US" altLang="zh-CN" sz="2400" dirty="0"/>
          </a:p>
          <a:p>
            <a:pPr marL="342900" indent="-342900">
              <a:buFont typeface="Arial" panose="020B0604020202020204" pitchFamily="34" charset="0"/>
              <a:buChar char="•"/>
            </a:pPr>
            <a:r>
              <a:rPr lang="zh-CN" altLang="en-US" sz="2400" dirty="0"/>
              <a:t>表面上</a:t>
            </a:r>
            <a:r>
              <a:rPr lang="en-US" altLang="zh-CN" sz="2400" dirty="0"/>
              <a:t>RDD</a:t>
            </a:r>
            <a:r>
              <a:rPr lang="zh-CN" altLang="zh-CN" sz="2400" dirty="0"/>
              <a:t>的功能很受限、不够强大</a:t>
            </a:r>
            <a:r>
              <a:rPr lang="zh-CN" altLang="en-US" sz="2400" dirty="0"/>
              <a:t>，</a:t>
            </a:r>
            <a:r>
              <a:rPr lang="zh-CN" altLang="zh-CN" sz="2400" dirty="0"/>
              <a:t>实际上</a:t>
            </a:r>
            <a:r>
              <a:rPr lang="en-US" altLang="zh-CN" sz="2400" dirty="0"/>
              <a:t>RDD</a:t>
            </a:r>
            <a:r>
              <a:rPr lang="zh-CN" altLang="zh-CN" sz="2400" dirty="0"/>
              <a:t>已经被实践证明可以高效地表达许多框架的编程模型</a:t>
            </a:r>
            <a:r>
              <a:rPr lang="zh-CN" altLang="en-US" sz="2400" dirty="0"/>
              <a:t>（</a:t>
            </a:r>
            <a:r>
              <a:rPr lang="zh-CN" altLang="zh-CN" sz="2400" dirty="0"/>
              <a:t>比如</a:t>
            </a:r>
            <a:r>
              <a:rPr lang="en-US" altLang="zh-CN" sz="2400" dirty="0" err="1"/>
              <a:t>MapReduce</a:t>
            </a:r>
            <a:r>
              <a:rPr lang="zh-CN" altLang="zh-CN" sz="2400" dirty="0"/>
              <a:t>、</a:t>
            </a:r>
            <a:r>
              <a:rPr lang="en-US" altLang="zh-CN" sz="2400" dirty="0"/>
              <a:t>SQL</a:t>
            </a:r>
            <a:r>
              <a:rPr lang="zh-CN" altLang="zh-CN" sz="2400" dirty="0"/>
              <a:t>、</a:t>
            </a:r>
            <a:r>
              <a:rPr lang="en-US" altLang="zh-CN" sz="2400" dirty="0" err="1"/>
              <a:t>Pregel</a:t>
            </a:r>
            <a:r>
              <a:rPr lang="zh-CN" altLang="en-US" sz="2400" dirty="0"/>
              <a:t>）</a:t>
            </a:r>
            <a:endParaRPr lang="en-US" altLang="zh-CN" sz="2400" dirty="0"/>
          </a:p>
          <a:p>
            <a:pPr marL="342900" indent="-342900">
              <a:buFont typeface="Arial" panose="020B0604020202020204" pitchFamily="34" charset="0"/>
              <a:buChar char="•"/>
            </a:pPr>
            <a:r>
              <a:rPr lang="en-US" altLang="zh-CN" sz="2400" dirty="0"/>
              <a:t>Spark</a:t>
            </a:r>
            <a:r>
              <a:rPr lang="zh-CN" altLang="zh-CN" sz="2400" dirty="0"/>
              <a:t>用</a:t>
            </a:r>
            <a:r>
              <a:rPr lang="en-US" altLang="zh-CN" sz="2400" dirty="0" err="1"/>
              <a:t>Scala</a:t>
            </a:r>
            <a:r>
              <a:rPr lang="zh-CN" altLang="zh-CN" sz="2400" dirty="0"/>
              <a:t>语言实现了</a:t>
            </a:r>
            <a:r>
              <a:rPr lang="en-US" altLang="zh-CN" sz="2400" dirty="0"/>
              <a:t>RDD</a:t>
            </a:r>
            <a:r>
              <a:rPr lang="zh-CN" altLang="zh-CN" sz="2400" dirty="0"/>
              <a:t>的</a:t>
            </a:r>
            <a:r>
              <a:rPr lang="en-US" altLang="zh-CN" sz="2400" dirty="0"/>
              <a:t>API</a:t>
            </a:r>
            <a:r>
              <a:rPr lang="zh-CN" altLang="zh-CN" sz="2400" dirty="0"/>
              <a:t>，程序员可以通过调用</a:t>
            </a:r>
            <a:r>
              <a:rPr lang="en-US" altLang="zh-CN" sz="2400" dirty="0"/>
              <a:t>API</a:t>
            </a:r>
            <a:r>
              <a:rPr lang="zh-CN" altLang="zh-CN" sz="2400" dirty="0"/>
              <a:t>实现对</a:t>
            </a:r>
            <a:r>
              <a:rPr lang="en-US" altLang="zh-CN" sz="2400" dirty="0"/>
              <a:t>RDD</a:t>
            </a:r>
            <a:r>
              <a:rPr lang="zh-CN" altLang="zh-CN" sz="2400" dirty="0"/>
              <a:t>的各种操作</a:t>
            </a:r>
            <a:endParaRPr lang="zh-CN" altLang="en-US" sz="2400" dirty="0"/>
          </a:p>
        </p:txBody>
      </p:sp>
      <p:sp>
        <p:nvSpPr>
          <p:cNvPr id="7" name="TextBox 3"/>
          <p:cNvSpPr txBox="1">
            <a:spLocks noChangeArrowheads="1"/>
          </p:cNvSpPr>
          <p:nvPr/>
        </p:nvSpPr>
        <p:spPr bwMode="auto">
          <a:xfrm>
            <a:off x="1140780" y="1443092"/>
            <a:ext cx="1728358" cy="461665"/>
          </a:xfrm>
          <a:prstGeom prst="rect">
            <a:avLst/>
          </a:prstGeom>
          <a:noFill/>
          <a:ln w="9525">
            <a:noFill/>
            <a:miter lim="800000"/>
            <a:headEnd/>
            <a:tailEnd/>
          </a:ln>
        </p:spPr>
        <p:txBody>
          <a:bodyPr wrap="none">
            <a:spAutoFit/>
          </a:bodyPr>
          <a:lstStyle/>
          <a:p>
            <a:r>
              <a:rPr lang="en-US" altLang="zh-CN" sz="2400" b="1" dirty="0"/>
              <a:t>2.RDD</a:t>
            </a:r>
            <a:r>
              <a:rPr lang="zh-CN" altLang="zh-CN" sz="2400" b="1" dirty="0"/>
              <a:t>概念</a:t>
            </a:r>
            <a:endParaRPr lang="zh-CN" altLang="zh-CN" sz="2400" dirty="0"/>
          </a:p>
        </p:txBody>
      </p:sp>
    </p:spTree>
    <p:extLst>
      <p:ext uri="{BB962C8B-B14F-4D97-AF65-F5344CB8AC3E}">
        <p14:creationId xmlns:p14="http://schemas.microsoft.com/office/powerpoint/2010/main" val="34240591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94</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Rectangle 1"/>
          <p:cNvSpPr>
            <a:spLocks noChangeArrowheads="1"/>
          </p:cNvSpPr>
          <p:nvPr/>
        </p:nvSpPr>
        <p:spPr bwMode="auto">
          <a:xfrm>
            <a:off x="1535096" y="1273946"/>
            <a:ext cx="9925975" cy="1754326"/>
          </a:xfrm>
          <a:prstGeom prst="rect">
            <a:avLst/>
          </a:prstGeom>
          <a:noFill/>
          <a:ln w="9525">
            <a:noFill/>
            <a:miter lim="800000"/>
            <a:headEnd/>
            <a:tailEnd/>
          </a:ln>
        </p:spPr>
        <p:txBody>
          <a:bodyPr wrap="square" anchor="ctr">
            <a:spAutoFit/>
          </a:bodyPr>
          <a:lstStyle/>
          <a:p>
            <a:pPr eaLnBrk="0" hangingPunct="0"/>
            <a:r>
              <a:rPr lang="en-US" altLang="zh-CN" sz="2400" b="1" dirty="0">
                <a:latin typeface="Times New Roman" pitchFamily="18" charset="0"/>
                <a:cs typeface="Times New Roman" pitchFamily="18" charset="0"/>
              </a:rPr>
              <a:t>RDD</a:t>
            </a:r>
            <a:r>
              <a:rPr lang="zh-CN" altLang="en-US" sz="2400" b="1" dirty="0">
                <a:latin typeface="Times New Roman" pitchFamily="18" charset="0"/>
                <a:cs typeface="Times New Roman" pitchFamily="18" charset="0"/>
              </a:rPr>
              <a:t>典型的执行过程如下：</a:t>
            </a:r>
            <a:endParaRPr lang="zh-CN" altLang="en-US" sz="2400" b="1" dirty="0"/>
          </a:p>
          <a:p>
            <a:pPr marL="342900" indent="-342900" eaLnBrk="0" hangingPunct="0">
              <a:buFont typeface="Arial" panose="020B0604020202020204" pitchFamily="34" charset="0"/>
              <a:buChar char="•"/>
            </a:pPr>
            <a:r>
              <a:rPr lang="en-US" altLang="zh-CN" sz="2000" dirty="0">
                <a:latin typeface="Times New Roman" pitchFamily="18" charset="0"/>
                <a:cs typeface="Times New Roman" pitchFamily="18" charset="0"/>
              </a:rPr>
              <a:t>RDD</a:t>
            </a:r>
            <a:r>
              <a:rPr lang="zh-CN" altLang="en-US" sz="2000" dirty="0">
                <a:latin typeface="Times New Roman" pitchFamily="18" charset="0"/>
                <a:cs typeface="Times New Roman" pitchFamily="18" charset="0"/>
              </a:rPr>
              <a:t>读入外部数据源进行创建</a:t>
            </a:r>
            <a:endParaRPr lang="zh-CN" altLang="en-US" sz="2000" dirty="0"/>
          </a:p>
          <a:p>
            <a:pPr marL="342900" indent="-342900" eaLnBrk="0" hangingPunct="0">
              <a:buFont typeface="Arial" panose="020B0604020202020204" pitchFamily="34" charset="0"/>
              <a:buChar char="•"/>
            </a:pPr>
            <a:r>
              <a:rPr lang="en-US" altLang="zh-CN" sz="2000" dirty="0">
                <a:latin typeface="Times New Roman" pitchFamily="18" charset="0"/>
                <a:cs typeface="Times New Roman" pitchFamily="18" charset="0"/>
              </a:rPr>
              <a:t>RDD</a:t>
            </a:r>
            <a:r>
              <a:rPr lang="zh-CN" altLang="en-US" sz="2000" dirty="0">
                <a:latin typeface="Times New Roman" pitchFamily="18" charset="0"/>
                <a:cs typeface="Times New Roman" pitchFamily="18" charset="0"/>
              </a:rPr>
              <a:t>经过一系列的转换（</a:t>
            </a:r>
            <a:r>
              <a:rPr lang="en-US" altLang="zh-CN" sz="2000" dirty="0">
                <a:latin typeface="Times New Roman" pitchFamily="18" charset="0"/>
                <a:cs typeface="Times New Roman" pitchFamily="18" charset="0"/>
              </a:rPr>
              <a:t>Transformation</a:t>
            </a:r>
            <a:r>
              <a:rPr lang="zh-CN" altLang="en-US" sz="2000" dirty="0">
                <a:latin typeface="Times New Roman" pitchFamily="18" charset="0"/>
                <a:cs typeface="Times New Roman" pitchFamily="18" charset="0"/>
              </a:rPr>
              <a:t>）操作，每一次都会产生不同的</a:t>
            </a:r>
            <a:r>
              <a:rPr lang="en-US" altLang="zh-CN" sz="2000" dirty="0">
                <a:latin typeface="Times New Roman" pitchFamily="18" charset="0"/>
                <a:cs typeface="Times New Roman" pitchFamily="18" charset="0"/>
              </a:rPr>
              <a:t>RDD</a:t>
            </a:r>
            <a:r>
              <a:rPr lang="zh-CN" altLang="en-US" sz="2000" dirty="0">
                <a:latin typeface="Times New Roman" pitchFamily="18" charset="0"/>
                <a:cs typeface="Times New Roman" pitchFamily="18" charset="0"/>
              </a:rPr>
              <a:t>，供给下一个转换操作使用</a:t>
            </a:r>
            <a:endParaRPr lang="en-US" altLang="zh-CN" sz="2000" dirty="0">
              <a:latin typeface="Times New Roman" pitchFamily="18" charset="0"/>
              <a:cs typeface="Times New Roman" pitchFamily="18" charset="0"/>
            </a:endParaRPr>
          </a:p>
          <a:p>
            <a:pPr marL="342900" indent="-342900" eaLnBrk="0" hangingPunct="0">
              <a:buFont typeface="Arial" panose="020B0604020202020204" pitchFamily="34" charset="0"/>
              <a:buChar char="•"/>
            </a:pPr>
            <a:r>
              <a:rPr lang="zh-CN" altLang="en-US" sz="2000" dirty="0">
                <a:latin typeface="Times New Roman" pitchFamily="18" charset="0"/>
                <a:cs typeface="Times New Roman" pitchFamily="18" charset="0"/>
              </a:rPr>
              <a:t>最后一个</a:t>
            </a:r>
            <a:r>
              <a:rPr lang="en-US" altLang="zh-CN" sz="2000" dirty="0">
                <a:latin typeface="Times New Roman" pitchFamily="18" charset="0"/>
                <a:cs typeface="Times New Roman" pitchFamily="18" charset="0"/>
              </a:rPr>
              <a:t>RDD</a:t>
            </a:r>
            <a:r>
              <a:rPr lang="zh-CN" altLang="en-US" sz="2000" dirty="0">
                <a:latin typeface="Times New Roman" pitchFamily="18" charset="0"/>
                <a:cs typeface="Times New Roman" pitchFamily="18" charset="0"/>
              </a:rPr>
              <a:t>经过“动作”操作进行转换，并输出到外部数据源</a:t>
            </a:r>
            <a:r>
              <a:rPr lang="zh-CN" altLang="en-US" sz="2000" dirty="0"/>
              <a:t> </a:t>
            </a:r>
          </a:p>
        </p:txBody>
      </p:sp>
      <p:sp>
        <p:nvSpPr>
          <p:cNvPr id="7" name="矩形 4"/>
          <p:cNvSpPr>
            <a:spLocks noChangeArrowheads="1"/>
          </p:cNvSpPr>
          <p:nvPr/>
        </p:nvSpPr>
        <p:spPr bwMode="auto">
          <a:xfrm>
            <a:off x="3897297" y="5998346"/>
            <a:ext cx="2762295" cy="369332"/>
          </a:xfrm>
          <a:prstGeom prst="rect">
            <a:avLst/>
          </a:prstGeom>
          <a:noFill/>
          <a:ln w="9525">
            <a:noFill/>
            <a:miter lim="800000"/>
            <a:headEnd/>
            <a:tailEnd/>
          </a:ln>
        </p:spPr>
        <p:txBody>
          <a:bodyPr wrap="none">
            <a:spAutoFit/>
          </a:bodyPr>
          <a:lstStyle/>
          <a:p>
            <a:r>
              <a:rPr lang="en-US" altLang="zh-CN" dirty="0" smtClean="0"/>
              <a:t>RDD</a:t>
            </a:r>
            <a:r>
              <a:rPr lang="zh-CN" altLang="zh-CN" dirty="0"/>
              <a:t>执行过程的一个实例</a:t>
            </a:r>
            <a:endParaRPr lang="zh-CN" altLang="en-US" dirty="0"/>
          </a:p>
        </p:txBody>
      </p:sp>
      <p:sp>
        <p:nvSpPr>
          <p:cNvPr id="8" name="矩形 6"/>
          <p:cNvSpPr>
            <a:spLocks noChangeArrowheads="1"/>
          </p:cNvSpPr>
          <p:nvPr/>
        </p:nvSpPr>
        <p:spPr bwMode="auto">
          <a:xfrm>
            <a:off x="1535096" y="3129811"/>
            <a:ext cx="9818703" cy="707886"/>
          </a:xfrm>
          <a:prstGeom prst="rect">
            <a:avLst/>
          </a:prstGeom>
          <a:noFill/>
          <a:ln w="9525">
            <a:noFill/>
            <a:miter lim="800000"/>
            <a:headEnd/>
            <a:tailEnd/>
          </a:ln>
        </p:spPr>
        <p:txBody>
          <a:bodyPr wrap="square">
            <a:spAutoFit/>
          </a:bodyPr>
          <a:lstStyle/>
          <a:p>
            <a:r>
              <a:rPr lang="zh-CN" altLang="en-US" sz="2000" dirty="0"/>
              <a:t>这一系列处理称为一个</a:t>
            </a:r>
            <a:r>
              <a:rPr lang="en-US" altLang="zh-CN" sz="2000" dirty="0"/>
              <a:t>Lineage</a:t>
            </a:r>
            <a:r>
              <a:rPr lang="zh-CN" altLang="en-US" sz="2000" dirty="0"/>
              <a:t>（血缘关系），即</a:t>
            </a:r>
            <a:r>
              <a:rPr lang="en-US" altLang="zh-CN" sz="2000" dirty="0"/>
              <a:t>DAG</a:t>
            </a:r>
            <a:r>
              <a:rPr lang="zh-CN" altLang="en-US" sz="2000" dirty="0"/>
              <a:t>拓扑排序的结果</a:t>
            </a:r>
            <a:endParaRPr lang="en-US" altLang="zh-CN" sz="2000" dirty="0"/>
          </a:p>
          <a:p>
            <a:r>
              <a:rPr lang="zh-CN" altLang="en-US" sz="2000" dirty="0"/>
              <a:t>优点：惰性调用、管道化、避免同步等待、不需要保存中间结果、每次操作变得简单</a:t>
            </a:r>
          </a:p>
        </p:txBody>
      </p:sp>
      <p:grpSp>
        <p:nvGrpSpPr>
          <p:cNvPr id="9" name="组合 15"/>
          <p:cNvGrpSpPr>
            <a:grpSpLocks/>
          </p:cNvGrpSpPr>
          <p:nvPr/>
        </p:nvGrpSpPr>
        <p:grpSpPr bwMode="auto">
          <a:xfrm>
            <a:off x="2449497" y="4017146"/>
            <a:ext cx="6805613" cy="1828800"/>
            <a:chOff x="1295400" y="4114800"/>
            <a:chExt cx="6805613" cy="1828800"/>
          </a:xfrm>
        </p:grpSpPr>
        <p:pic>
          <p:nvPicPr>
            <p:cNvPr id="10" name="Picture 6"/>
            <p:cNvPicPr>
              <a:picLocks noChangeAspect="1" noChangeArrowheads="1"/>
            </p:cNvPicPr>
            <p:nvPr/>
          </p:nvPicPr>
          <p:blipFill>
            <a:blip r:embed="rId2"/>
            <a:srcRect/>
            <a:stretch>
              <a:fillRect/>
            </a:stretch>
          </p:blipFill>
          <p:spPr bwMode="auto">
            <a:xfrm>
              <a:off x="1295400" y="4191005"/>
              <a:ext cx="6805613" cy="1752595"/>
            </a:xfrm>
            <a:prstGeom prst="rect">
              <a:avLst/>
            </a:prstGeom>
            <a:noFill/>
            <a:ln w="9525">
              <a:noFill/>
              <a:miter lim="800000"/>
              <a:headEnd/>
              <a:tailEnd/>
            </a:ln>
          </p:spPr>
        </p:pic>
        <p:sp>
          <p:nvSpPr>
            <p:cNvPr id="11" name="TextBox 6"/>
            <p:cNvSpPr txBox="1">
              <a:spLocks noChangeArrowheads="1"/>
            </p:cNvSpPr>
            <p:nvPr/>
          </p:nvSpPr>
          <p:spPr bwMode="auto">
            <a:xfrm>
              <a:off x="6705600" y="4800600"/>
              <a:ext cx="646331" cy="369331"/>
            </a:xfrm>
            <a:prstGeom prst="rect">
              <a:avLst/>
            </a:prstGeom>
            <a:noFill/>
            <a:ln w="9525">
              <a:noFill/>
              <a:miter lim="800000"/>
              <a:headEnd/>
              <a:tailEnd/>
            </a:ln>
          </p:spPr>
          <p:txBody>
            <a:bodyPr wrap="none">
              <a:spAutoFit/>
            </a:bodyPr>
            <a:lstStyle/>
            <a:p>
              <a:r>
                <a:rPr lang="zh-CN" altLang="en-US"/>
                <a:t>动作</a:t>
              </a:r>
            </a:p>
          </p:txBody>
        </p:sp>
        <p:sp>
          <p:nvSpPr>
            <p:cNvPr id="12" name="TextBox 7"/>
            <p:cNvSpPr txBox="1">
              <a:spLocks noChangeArrowheads="1"/>
            </p:cNvSpPr>
            <p:nvPr/>
          </p:nvSpPr>
          <p:spPr bwMode="auto">
            <a:xfrm>
              <a:off x="3163669" y="4114800"/>
              <a:ext cx="646331" cy="369331"/>
            </a:xfrm>
            <a:prstGeom prst="rect">
              <a:avLst/>
            </a:prstGeom>
            <a:noFill/>
            <a:ln w="9525">
              <a:noFill/>
              <a:miter lim="800000"/>
              <a:headEnd/>
              <a:tailEnd/>
            </a:ln>
          </p:spPr>
          <p:txBody>
            <a:bodyPr wrap="none">
              <a:spAutoFit/>
            </a:bodyPr>
            <a:lstStyle/>
            <a:p>
              <a:r>
                <a:rPr lang="zh-CN" altLang="en-US"/>
                <a:t>转换</a:t>
              </a:r>
            </a:p>
          </p:txBody>
        </p:sp>
        <p:sp>
          <p:nvSpPr>
            <p:cNvPr id="13" name="TextBox 8"/>
            <p:cNvSpPr txBox="1">
              <a:spLocks noChangeArrowheads="1"/>
            </p:cNvSpPr>
            <p:nvPr/>
          </p:nvSpPr>
          <p:spPr bwMode="auto">
            <a:xfrm>
              <a:off x="3163669" y="5257800"/>
              <a:ext cx="646331" cy="369331"/>
            </a:xfrm>
            <a:prstGeom prst="rect">
              <a:avLst/>
            </a:prstGeom>
            <a:noFill/>
            <a:ln w="9525">
              <a:noFill/>
              <a:miter lim="800000"/>
              <a:headEnd/>
              <a:tailEnd/>
            </a:ln>
          </p:spPr>
          <p:txBody>
            <a:bodyPr wrap="none">
              <a:spAutoFit/>
            </a:bodyPr>
            <a:lstStyle/>
            <a:p>
              <a:r>
                <a:rPr lang="zh-CN" altLang="en-US"/>
                <a:t>转换</a:t>
              </a:r>
            </a:p>
          </p:txBody>
        </p:sp>
        <p:sp>
          <p:nvSpPr>
            <p:cNvPr id="14" name="TextBox 9"/>
            <p:cNvSpPr txBox="1">
              <a:spLocks noChangeArrowheads="1"/>
            </p:cNvSpPr>
            <p:nvPr/>
          </p:nvSpPr>
          <p:spPr bwMode="auto">
            <a:xfrm>
              <a:off x="4419600" y="4495800"/>
              <a:ext cx="646331" cy="369331"/>
            </a:xfrm>
            <a:prstGeom prst="rect">
              <a:avLst/>
            </a:prstGeom>
            <a:noFill/>
            <a:ln w="9525">
              <a:noFill/>
              <a:miter lim="800000"/>
              <a:headEnd/>
              <a:tailEnd/>
            </a:ln>
          </p:spPr>
          <p:txBody>
            <a:bodyPr wrap="none">
              <a:spAutoFit/>
            </a:bodyPr>
            <a:lstStyle/>
            <a:p>
              <a:r>
                <a:rPr lang="zh-CN" altLang="en-US"/>
                <a:t>转换</a:t>
              </a:r>
            </a:p>
          </p:txBody>
        </p:sp>
        <p:sp>
          <p:nvSpPr>
            <p:cNvPr id="15" name="TextBox 10"/>
            <p:cNvSpPr txBox="1">
              <a:spLocks noChangeArrowheads="1"/>
            </p:cNvSpPr>
            <p:nvPr/>
          </p:nvSpPr>
          <p:spPr bwMode="auto">
            <a:xfrm>
              <a:off x="4459069" y="5345669"/>
              <a:ext cx="646331" cy="369331"/>
            </a:xfrm>
            <a:prstGeom prst="rect">
              <a:avLst/>
            </a:prstGeom>
            <a:noFill/>
            <a:ln w="9525">
              <a:noFill/>
              <a:miter lim="800000"/>
              <a:headEnd/>
              <a:tailEnd/>
            </a:ln>
          </p:spPr>
          <p:txBody>
            <a:bodyPr wrap="none">
              <a:spAutoFit/>
            </a:bodyPr>
            <a:lstStyle/>
            <a:p>
              <a:r>
                <a:rPr lang="zh-CN" altLang="en-US"/>
                <a:t>转换</a:t>
              </a:r>
            </a:p>
          </p:txBody>
        </p:sp>
        <p:sp>
          <p:nvSpPr>
            <p:cNvPr id="16" name="TextBox 11"/>
            <p:cNvSpPr txBox="1">
              <a:spLocks noChangeArrowheads="1"/>
            </p:cNvSpPr>
            <p:nvPr/>
          </p:nvSpPr>
          <p:spPr bwMode="auto">
            <a:xfrm>
              <a:off x="5562600" y="4800600"/>
              <a:ext cx="646331" cy="369331"/>
            </a:xfrm>
            <a:prstGeom prst="rect">
              <a:avLst/>
            </a:prstGeom>
            <a:noFill/>
            <a:ln w="9525">
              <a:noFill/>
              <a:miter lim="800000"/>
              <a:headEnd/>
              <a:tailEnd/>
            </a:ln>
          </p:spPr>
          <p:txBody>
            <a:bodyPr wrap="none">
              <a:spAutoFit/>
            </a:bodyPr>
            <a:lstStyle/>
            <a:p>
              <a:r>
                <a:rPr lang="zh-CN" altLang="en-US"/>
                <a:t>转换</a:t>
              </a:r>
            </a:p>
          </p:txBody>
        </p:sp>
        <p:sp>
          <p:nvSpPr>
            <p:cNvPr id="17" name="TextBox 7"/>
            <p:cNvSpPr txBox="1">
              <a:spLocks noChangeArrowheads="1"/>
            </p:cNvSpPr>
            <p:nvPr/>
          </p:nvSpPr>
          <p:spPr bwMode="auto">
            <a:xfrm>
              <a:off x="1905000" y="4419600"/>
              <a:ext cx="646331" cy="369332"/>
            </a:xfrm>
            <a:prstGeom prst="rect">
              <a:avLst/>
            </a:prstGeom>
            <a:noFill/>
            <a:ln w="9525">
              <a:noFill/>
              <a:miter lim="800000"/>
              <a:headEnd/>
              <a:tailEnd/>
            </a:ln>
          </p:spPr>
          <p:txBody>
            <a:bodyPr wrap="none">
              <a:spAutoFit/>
            </a:bodyPr>
            <a:lstStyle/>
            <a:p>
              <a:r>
                <a:rPr lang="zh-CN" altLang="en-US"/>
                <a:t>创建</a:t>
              </a:r>
            </a:p>
          </p:txBody>
        </p:sp>
        <p:sp>
          <p:nvSpPr>
            <p:cNvPr id="18" name="TextBox 7"/>
            <p:cNvSpPr txBox="1">
              <a:spLocks noChangeArrowheads="1"/>
            </p:cNvSpPr>
            <p:nvPr/>
          </p:nvSpPr>
          <p:spPr bwMode="auto">
            <a:xfrm>
              <a:off x="1944469" y="5410200"/>
              <a:ext cx="646331" cy="369332"/>
            </a:xfrm>
            <a:prstGeom prst="rect">
              <a:avLst/>
            </a:prstGeom>
            <a:noFill/>
            <a:ln w="9525">
              <a:noFill/>
              <a:miter lim="800000"/>
              <a:headEnd/>
              <a:tailEnd/>
            </a:ln>
          </p:spPr>
          <p:txBody>
            <a:bodyPr wrap="none">
              <a:spAutoFit/>
            </a:bodyPr>
            <a:lstStyle/>
            <a:p>
              <a:r>
                <a:rPr lang="zh-CN" altLang="en-US"/>
                <a:t>创建</a:t>
              </a:r>
            </a:p>
          </p:txBody>
        </p:sp>
      </p:grpSp>
    </p:spTree>
    <p:extLst>
      <p:ext uri="{BB962C8B-B14F-4D97-AF65-F5344CB8AC3E}">
        <p14:creationId xmlns:p14="http://schemas.microsoft.com/office/powerpoint/2010/main" val="12497296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95</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矩形 2"/>
          <p:cNvSpPr>
            <a:spLocks noChangeArrowheads="1"/>
          </p:cNvSpPr>
          <p:nvPr/>
        </p:nvSpPr>
        <p:spPr bwMode="auto">
          <a:xfrm>
            <a:off x="680482" y="1696105"/>
            <a:ext cx="10496503" cy="3046988"/>
          </a:xfrm>
          <a:prstGeom prst="rect">
            <a:avLst/>
          </a:prstGeom>
          <a:noFill/>
          <a:ln w="9525">
            <a:noFill/>
            <a:miter lim="800000"/>
            <a:headEnd/>
            <a:tailEnd/>
          </a:ln>
        </p:spPr>
        <p:txBody>
          <a:bodyPr wrap="square">
            <a:spAutoFit/>
          </a:bodyPr>
          <a:lstStyle/>
          <a:p>
            <a:r>
              <a:rPr lang="en-US" altLang="zh-CN" sz="2400" dirty="0"/>
              <a:t>Spark</a:t>
            </a:r>
            <a:r>
              <a:rPr lang="zh-CN" altLang="en-US" sz="2400" dirty="0"/>
              <a:t>采用</a:t>
            </a:r>
            <a:r>
              <a:rPr lang="en-US" altLang="zh-CN" sz="2400" dirty="0"/>
              <a:t>RDD</a:t>
            </a:r>
            <a:r>
              <a:rPr lang="zh-CN" altLang="en-US" sz="2400" dirty="0"/>
              <a:t>以后能够实现高效计算的原因主要在于：</a:t>
            </a:r>
            <a:endParaRPr lang="en-US" altLang="zh-CN" sz="2400" dirty="0"/>
          </a:p>
          <a:p>
            <a:r>
              <a:rPr lang="zh-CN" altLang="en-US" sz="2400" dirty="0"/>
              <a:t>（</a:t>
            </a:r>
            <a:r>
              <a:rPr lang="en-US" altLang="zh-CN" sz="2400" dirty="0"/>
              <a:t>1</a:t>
            </a:r>
            <a:r>
              <a:rPr lang="zh-CN" altLang="en-US" sz="2400" dirty="0"/>
              <a:t>）</a:t>
            </a:r>
            <a:r>
              <a:rPr lang="zh-CN" altLang="zh-CN" sz="2400" dirty="0"/>
              <a:t>高效的容错性</a:t>
            </a:r>
            <a:endParaRPr lang="en-US" altLang="zh-CN" sz="2400" dirty="0"/>
          </a:p>
          <a:p>
            <a:pPr lvl="2">
              <a:buFont typeface="Arial" pitchFamily="34" charset="0"/>
              <a:buChar char="•"/>
            </a:pPr>
            <a:r>
              <a:rPr lang="zh-CN" altLang="en-US" sz="2400" dirty="0"/>
              <a:t>现有容错机制：</a:t>
            </a:r>
            <a:r>
              <a:rPr lang="zh-CN" altLang="zh-CN" sz="2400" dirty="0"/>
              <a:t>数据复制或者记录日志</a:t>
            </a:r>
            <a:endParaRPr lang="en-US" altLang="zh-CN" sz="2400" dirty="0"/>
          </a:p>
          <a:p>
            <a:pPr lvl="2">
              <a:buFont typeface="Arial" pitchFamily="34" charset="0"/>
              <a:buChar char="•"/>
            </a:pPr>
            <a:r>
              <a:rPr lang="en-US" altLang="zh-CN" sz="2400" dirty="0"/>
              <a:t>RDD</a:t>
            </a:r>
            <a:r>
              <a:rPr lang="zh-CN" altLang="en-US" sz="2400" dirty="0"/>
              <a:t>：血缘关系、重新计算丢失分区、无需回滚系统、重算过程在不同节点之间并行、只记录粗粒度的操作</a:t>
            </a:r>
            <a:endParaRPr lang="en-US" altLang="zh-CN" sz="2400" dirty="0"/>
          </a:p>
          <a:p>
            <a:r>
              <a:rPr lang="zh-CN" altLang="en-US" sz="2400" dirty="0"/>
              <a:t>（</a:t>
            </a:r>
            <a:r>
              <a:rPr lang="en-US" altLang="zh-CN" sz="2400" dirty="0"/>
              <a:t>2</a:t>
            </a:r>
            <a:r>
              <a:rPr lang="zh-CN" altLang="en-US" sz="2400" dirty="0"/>
              <a:t>）</a:t>
            </a:r>
            <a:r>
              <a:rPr lang="zh-CN" altLang="zh-CN" sz="2400" dirty="0"/>
              <a:t>中间结果持久化到内存</a:t>
            </a:r>
            <a:r>
              <a:rPr lang="zh-CN" altLang="en-US" sz="2400" dirty="0"/>
              <a:t>，</a:t>
            </a:r>
            <a:r>
              <a:rPr lang="zh-CN" altLang="zh-CN" sz="2400" dirty="0"/>
              <a:t>数据在内存中的多个</a:t>
            </a:r>
            <a:r>
              <a:rPr lang="en-US" altLang="zh-CN" sz="2400" dirty="0"/>
              <a:t>RDD</a:t>
            </a:r>
            <a:r>
              <a:rPr lang="zh-CN" altLang="zh-CN" sz="2400" dirty="0"/>
              <a:t>操作之间进行传递</a:t>
            </a:r>
            <a:r>
              <a:rPr lang="zh-CN" altLang="en-US" sz="2400" dirty="0"/>
              <a:t>，</a:t>
            </a:r>
            <a:r>
              <a:rPr lang="zh-CN" altLang="zh-CN" sz="2400" dirty="0"/>
              <a:t>避免了不必要的读写磁盘开销</a:t>
            </a:r>
            <a:endParaRPr lang="en-US" altLang="zh-CN" sz="2400" dirty="0"/>
          </a:p>
          <a:p>
            <a:r>
              <a:rPr lang="zh-CN" altLang="en-US" sz="2400" dirty="0"/>
              <a:t>（</a:t>
            </a:r>
            <a:r>
              <a:rPr lang="en-US" altLang="zh-CN" sz="2400" dirty="0"/>
              <a:t>3</a:t>
            </a:r>
            <a:r>
              <a:rPr lang="zh-CN" altLang="en-US" sz="2400" dirty="0"/>
              <a:t>）存放的数据可以是</a:t>
            </a:r>
            <a:r>
              <a:rPr lang="en-US" altLang="zh-CN" sz="2400" dirty="0"/>
              <a:t>Java</a:t>
            </a:r>
            <a:r>
              <a:rPr lang="zh-CN" altLang="en-US" sz="2400" dirty="0"/>
              <a:t>对象，避免了不必要的对象序列化和反序列化</a:t>
            </a:r>
          </a:p>
        </p:txBody>
      </p:sp>
      <p:sp>
        <p:nvSpPr>
          <p:cNvPr id="7" name="TextBox 4"/>
          <p:cNvSpPr txBox="1">
            <a:spLocks noChangeArrowheads="1"/>
          </p:cNvSpPr>
          <p:nvPr/>
        </p:nvSpPr>
        <p:spPr bwMode="auto">
          <a:xfrm>
            <a:off x="680483" y="1154906"/>
            <a:ext cx="2514600" cy="738188"/>
          </a:xfrm>
          <a:prstGeom prst="rect">
            <a:avLst/>
          </a:prstGeom>
          <a:noFill/>
          <a:ln w="9525">
            <a:noFill/>
            <a:miter lim="800000"/>
            <a:headEnd/>
            <a:tailEnd/>
          </a:ln>
        </p:spPr>
        <p:txBody>
          <a:bodyPr>
            <a:spAutoFit/>
          </a:bodyPr>
          <a:lstStyle/>
          <a:p>
            <a:r>
              <a:rPr lang="en-US" altLang="zh-CN" sz="2400" b="1" dirty="0"/>
              <a:t>3.RDD</a:t>
            </a:r>
            <a:r>
              <a:rPr lang="zh-CN" altLang="zh-CN" sz="2400" b="1" dirty="0"/>
              <a:t>特性</a:t>
            </a:r>
            <a:endParaRPr lang="zh-CN" altLang="zh-CN" sz="2400" dirty="0"/>
          </a:p>
          <a:p>
            <a:endParaRPr lang="zh-CN" altLang="en-US" dirty="0"/>
          </a:p>
        </p:txBody>
      </p:sp>
    </p:spTree>
    <p:extLst>
      <p:ext uri="{BB962C8B-B14F-4D97-AF65-F5344CB8AC3E}">
        <p14:creationId xmlns:p14="http://schemas.microsoft.com/office/powerpoint/2010/main" val="206027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96</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矩形 2"/>
          <p:cNvSpPr>
            <a:spLocks noChangeArrowheads="1"/>
          </p:cNvSpPr>
          <p:nvPr/>
        </p:nvSpPr>
        <p:spPr bwMode="auto">
          <a:xfrm>
            <a:off x="8912441" y="2033466"/>
            <a:ext cx="2133600" cy="3693319"/>
          </a:xfrm>
          <a:prstGeom prst="rect">
            <a:avLst/>
          </a:prstGeom>
          <a:noFill/>
          <a:ln w="9525">
            <a:noFill/>
            <a:miter lim="800000"/>
            <a:headEnd/>
            <a:tailEnd/>
          </a:ln>
        </p:spPr>
        <p:txBody>
          <a:bodyPr>
            <a:spAutoFit/>
          </a:bodyPr>
          <a:lstStyle/>
          <a:p>
            <a:pPr>
              <a:buFont typeface="Arial" pitchFamily="34" charset="0"/>
              <a:buChar char="•"/>
            </a:pPr>
            <a:r>
              <a:rPr lang="zh-CN" altLang="zh-CN" dirty="0"/>
              <a:t>窄依赖表现为一个父</a:t>
            </a:r>
            <a:r>
              <a:rPr lang="en-US" altLang="zh-CN" dirty="0"/>
              <a:t>RDD</a:t>
            </a:r>
            <a:r>
              <a:rPr lang="zh-CN" altLang="zh-CN" dirty="0"/>
              <a:t>的分区对应于一个子</a:t>
            </a:r>
            <a:r>
              <a:rPr lang="en-US" altLang="zh-CN" dirty="0"/>
              <a:t>RDD</a:t>
            </a:r>
            <a:r>
              <a:rPr lang="zh-CN" altLang="zh-CN" dirty="0"/>
              <a:t>的分区或多个父</a:t>
            </a:r>
            <a:r>
              <a:rPr lang="en-US" altLang="zh-CN" dirty="0"/>
              <a:t>RDD</a:t>
            </a:r>
            <a:r>
              <a:rPr lang="zh-CN" altLang="zh-CN" dirty="0"/>
              <a:t>的分区对应于一个子</a:t>
            </a:r>
            <a:r>
              <a:rPr lang="en-US" altLang="zh-CN" dirty="0"/>
              <a:t>RDD</a:t>
            </a:r>
            <a:r>
              <a:rPr lang="zh-CN" altLang="zh-CN" dirty="0"/>
              <a:t>的</a:t>
            </a:r>
            <a:r>
              <a:rPr lang="zh-CN" altLang="zh-CN" dirty="0" smtClean="0"/>
              <a:t>分区</a:t>
            </a:r>
            <a:r>
              <a:rPr lang="zh-CN" altLang="en-US" dirty="0" smtClean="0"/>
              <a:t>，即子</a:t>
            </a:r>
            <a:r>
              <a:rPr lang="en-US" altLang="zh-CN" dirty="0" smtClean="0"/>
              <a:t>RDD</a:t>
            </a:r>
            <a:r>
              <a:rPr lang="zh-CN" altLang="en-US" dirty="0" smtClean="0"/>
              <a:t>只依赖父</a:t>
            </a:r>
            <a:r>
              <a:rPr lang="en-US" altLang="zh-CN" dirty="0" smtClean="0"/>
              <a:t>RDD</a:t>
            </a:r>
            <a:r>
              <a:rPr lang="zh-CN" altLang="en-US" dirty="0" smtClean="0"/>
              <a:t>中的一个分区</a:t>
            </a:r>
            <a:endParaRPr lang="en-US" altLang="zh-CN" dirty="0"/>
          </a:p>
          <a:p>
            <a:pPr>
              <a:buFont typeface="Arial" pitchFamily="34" charset="0"/>
              <a:buChar char="•"/>
            </a:pPr>
            <a:endParaRPr lang="en-US" altLang="zh-CN" dirty="0" smtClean="0"/>
          </a:p>
          <a:p>
            <a:pPr>
              <a:buFont typeface="Arial" pitchFamily="34" charset="0"/>
              <a:buChar char="•"/>
            </a:pPr>
            <a:r>
              <a:rPr lang="zh-CN" altLang="zh-CN" dirty="0" smtClean="0"/>
              <a:t>宽</a:t>
            </a:r>
            <a:r>
              <a:rPr lang="zh-CN" altLang="zh-CN" dirty="0"/>
              <a:t>依赖则表现为存在一个父</a:t>
            </a:r>
            <a:r>
              <a:rPr lang="en-US" altLang="zh-CN" dirty="0"/>
              <a:t>RDD</a:t>
            </a:r>
            <a:r>
              <a:rPr lang="zh-CN" altLang="zh-CN" dirty="0"/>
              <a:t>的一个分区对应一个子</a:t>
            </a:r>
            <a:r>
              <a:rPr lang="en-US" altLang="zh-CN" dirty="0"/>
              <a:t>RDD</a:t>
            </a:r>
            <a:r>
              <a:rPr lang="zh-CN" altLang="zh-CN" dirty="0"/>
              <a:t>的多个分区</a:t>
            </a:r>
            <a:endParaRPr lang="zh-CN" altLang="en-US" dirty="0"/>
          </a:p>
        </p:txBody>
      </p:sp>
      <p:pic>
        <p:nvPicPr>
          <p:cNvPr id="7" name="图片 3"/>
          <p:cNvPicPr>
            <a:picLocks noChangeAspect="1" noChangeArrowheads="1"/>
          </p:cNvPicPr>
          <p:nvPr/>
        </p:nvPicPr>
        <p:blipFill>
          <a:blip r:embed="rId2"/>
          <a:srcRect/>
          <a:stretch>
            <a:fillRect/>
          </a:stretch>
        </p:blipFill>
        <p:spPr bwMode="auto">
          <a:xfrm>
            <a:off x="1262109" y="1507006"/>
            <a:ext cx="6553200" cy="4746237"/>
          </a:xfrm>
          <a:prstGeom prst="rect">
            <a:avLst/>
          </a:prstGeom>
          <a:noFill/>
          <a:ln w="9525">
            <a:noFill/>
            <a:miter lim="800000"/>
            <a:headEnd/>
            <a:tailEnd/>
          </a:ln>
        </p:spPr>
      </p:pic>
      <p:sp>
        <p:nvSpPr>
          <p:cNvPr id="8" name="矩形 4"/>
          <p:cNvSpPr>
            <a:spLocks noChangeArrowheads="1"/>
          </p:cNvSpPr>
          <p:nvPr/>
        </p:nvSpPr>
        <p:spPr bwMode="auto">
          <a:xfrm>
            <a:off x="3252817" y="6229664"/>
            <a:ext cx="2492990" cy="369332"/>
          </a:xfrm>
          <a:prstGeom prst="rect">
            <a:avLst/>
          </a:prstGeom>
          <a:noFill/>
          <a:ln w="9525">
            <a:noFill/>
            <a:miter lim="800000"/>
            <a:headEnd/>
            <a:tailEnd/>
          </a:ln>
        </p:spPr>
        <p:txBody>
          <a:bodyPr wrap="none">
            <a:spAutoFit/>
          </a:bodyPr>
          <a:lstStyle/>
          <a:p>
            <a:r>
              <a:rPr lang="zh-CN" altLang="zh-CN" dirty="0" smtClean="0"/>
              <a:t>窄</a:t>
            </a:r>
            <a:r>
              <a:rPr lang="zh-CN" altLang="zh-CN" dirty="0"/>
              <a:t>依赖与宽依赖的区别</a:t>
            </a:r>
            <a:endParaRPr lang="zh-CN" altLang="en-US" dirty="0"/>
          </a:p>
        </p:txBody>
      </p:sp>
      <p:sp>
        <p:nvSpPr>
          <p:cNvPr id="9" name="TextBox 6"/>
          <p:cNvSpPr txBox="1">
            <a:spLocks noChangeArrowheads="1"/>
          </p:cNvSpPr>
          <p:nvPr/>
        </p:nvSpPr>
        <p:spPr bwMode="auto">
          <a:xfrm>
            <a:off x="1262109" y="978194"/>
            <a:ext cx="4348578" cy="830997"/>
          </a:xfrm>
          <a:prstGeom prst="rect">
            <a:avLst/>
          </a:prstGeom>
          <a:noFill/>
          <a:ln w="9525">
            <a:noFill/>
            <a:miter lim="800000"/>
            <a:headEnd/>
            <a:tailEnd/>
          </a:ln>
        </p:spPr>
        <p:txBody>
          <a:bodyPr wrap="square">
            <a:spAutoFit/>
          </a:bodyPr>
          <a:lstStyle/>
          <a:p>
            <a:r>
              <a:rPr lang="en-US" altLang="zh-CN" sz="2800" b="1" dirty="0"/>
              <a:t>4. RDD</a:t>
            </a:r>
            <a:r>
              <a:rPr lang="zh-CN" altLang="zh-CN" sz="2800" b="1" dirty="0"/>
              <a:t>之间的依赖关系</a:t>
            </a:r>
          </a:p>
          <a:p>
            <a:endParaRPr lang="zh-CN" altLang="en-US" sz="2000" dirty="0"/>
          </a:p>
        </p:txBody>
      </p:sp>
    </p:spTree>
    <p:extLst>
      <p:ext uri="{BB962C8B-B14F-4D97-AF65-F5344CB8AC3E}">
        <p14:creationId xmlns:p14="http://schemas.microsoft.com/office/powerpoint/2010/main" val="23402897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97</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TextBox 2"/>
          <p:cNvSpPr txBox="1">
            <a:spLocks noChangeArrowheads="1"/>
          </p:cNvSpPr>
          <p:nvPr/>
        </p:nvSpPr>
        <p:spPr bwMode="auto">
          <a:xfrm>
            <a:off x="1023400" y="2239938"/>
            <a:ext cx="10757268" cy="2246769"/>
          </a:xfrm>
          <a:prstGeom prst="rect">
            <a:avLst/>
          </a:prstGeom>
          <a:noFill/>
          <a:ln w="9525">
            <a:noFill/>
            <a:miter lim="800000"/>
            <a:headEnd/>
            <a:tailEnd/>
          </a:ln>
        </p:spPr>
        <p:txBody>
          <a:bodyPr wrap="square">
            <a:spAutoFit/>
          </a:bodyPr>
          <a:lstStyle/>
          <a:p>
            <a:r>
              <a:rPr lang="en-US" altLang="zh-CN" sz="2800" dirty="0"/>
              <a:t>Spark</a:t>
            </a:r>
            <a:r>
              <a:rPr lang="zh-CN" altLang="zh-CN" sz="2800" dirty="0"/>
              <a:t>通过分析各个</a:t>
            </a:r>
            <a:r>
              <a:rPr lang="en-US" altLang="zh-CN" sz="2800" dirty="0"/>
              <a:t>RDD</a:t>
            </a:r>
            <a:r>
              <a:rPr lang="zh-CN" altLang="zh-CN" sz="2800" dirty="0"/>
              <a:t>的依赖关系生成了</a:t>
            </a:r>
            <a:r>
              <a:rPr lang="en-US" altLang="zh-CN" sz="2800" dirty="0"/>
              <a:t>DAG</a:t>
            </a:r>
            <a:r>
              <a:rPr lang="zh-CN" altLang="zh-CN" sz="2800" dirty="0"/>
              <a:t>，再通过分析各个</a:t>
            </a:r>
            <a:r>
              <a:rPr lang="en-US" altLang="zh-CN" sz="2800" dirty="0"/>
              <a:t>RDD</a:t>
            </a:r>
            <a:r>
              <a:rPr lang="zh-CN" altLang="zh-CN" sz="2800" dirty="0"/>
              <a:t>中的分区之间的依赖关系来决定如何划分</a:t>
            </a:r>
            <a:r>
              <a:rPr lang="en-US" altLang="zh-CN" sz="2800" dirty="0"/>
              <a:t>Stage</a:t>
            </a:r>
            <a:r>
              <a:rPr lang="zh-CN" altLang="zh-CN" sz="2800" dirty="0"/>
              <a:t>，具体划分方法是：</a:t>
            </a:r>
            <a:endParaRPr lang="en-US" altLang="zh-CN" sz="2800" dirty="0"/>
          </a:p>
          <a:p>
            <a:pPr marL="457200" indent="-457200">
              <a:buFont typeface="Arial" panose="020B0604020202020204" pitchFamily="34" charset="0"/>
              <a:buChar char="•"/>
            </a:pPr>
            <a:r>
              <a:rPr lang="zh-CN" altLang="zh-CN" sz="2800" dirty="0"/>
              <a:t>在</a:t>
            </a:r>
            <a:r>
              <a:rPr lang="en-US" altLang="zh-CN" sz="2800" dirty="0"/>
              <a:t>DAG</a:t>
            </a:r>
            <a:r>
              <a:rPr lang="zh-CN" altLang="zh-CN" sz="2800" dirty="0"/>
              <a:t>中进行反向解析，遇到宽依赖就断开</a:t>
            </a:r>
            <a:endParaRPr lang="en-US" altLang="zh-CN" sz="2800" dirty="0"/>
          </a:p>
          <a:p>
            <a:pPr marL="457200" indent="-457200">
              <a:buFont typeface="Arial" panose="020B0604020202020204" pitchFamily="34" charset="0"/>
              <a:buChar char="•"/>
            </a:pPr>
            <a:r>
              <a:rPr lang="zh-CN" altLang="zh-CN" sz="2800" dirty="0"/>
              <a:t>遇到窄依赖就把当前的</a:t>
            </a:r>
            <a:r>
              <a:rPr lang="en-US" altLang="zh-CN" sz="2800" dirty="0"/>
              <a:t>RDD</a:t>
            </a:r>
            <a:r>
              <a:rPr lang="zh-CN" altLang="zh-CN" sz="2800" dirty="0"/>
              <a:t>加入到</a:t>
            </a:r>
            <a:r>
              <a:rPr lang="en-US" altLang="zh-CN" sz="2800" dirty="0"/>
              <a:t>Stage</a:t>
            </a:r>
            <a:r>
              <a:rPr lang="zh-CN" altLang="zh-CN" sz="2800" dirty="0"/>
              <a:t>中</a:t>
            </a:r>
            <a:endParaRPr lang="en-US" altLang="zh-CN" sz="2800" dirty="0"/>
          </a:p>
          <a:p>
            <a:pPr marL="457200" indent="-457200">
              <a:buFont typeface="Arial" panose="020B0604020202020204" pitchFamily="34" charset="0"/>
              <a:buChar char="•"/>
            </a:pPr>
            <a:r>
              <a:rPr lang="zh-CN" altLang="zh-CN" sz="2800" dirty="0"/>
              <a:t>将窄依赖尽量划分在同一个</a:t>
            </a:r>
            <a:r>
              <a:rPr lang="en-US" altLang="zh-CN" sz="2800" dirty="0"/>
              <a:t>Stage</a:t>
            </a:r>
            <a:r>
              <a:rPr lang="zh-CN" altLang="zh-CN" sz="2800" dirty="0"/>
              <a:t>中，可以实现流水线计算</a:t>
            </a:r>
            <a:endParaRPr lang="zh-CN" altLang="en-US" sz="2800" dirty="0"/>
          </a:p>
        </p:txBody>
      </p:sp>
      <p:sp>
        <p:nvSpPr>
          <p:cNvPr id="7" name="TextBox 3"/>
          <p:cNvSpPr txBox="1">
            <a:spLocks noChangeArrowheads="1"/>
          </p:cNvSpPr>
          <p:nvPr/>
        </p:nvSpPr>
        <p:spPr bwMode="auto">
          <a:xfrm>
            <a:off x="1139301" y="1266287"/>
            <a:ext cx="4191000" cy="584775"/>
          </a:xfrm>
          <a:prstGeom prst="rect">
            <a:avLst/>
          </a:prstGeom>
          <a:noFill/>
          <a:ln w="9525">
            <a:noFill/>
            <a:miter lim="800000"/>
            <a:headEnd/>
            <a:tailEnd/>
          </a:ln>
        </p:spPr>
        <p:txBody>
          <a:bodyPr>
            <a:spAutoFit/>
          </a:bodyPr>
          <a:lstStyle/>
          <a:p>
            <a:r>
              <a:rPr lang="en-US" altLang="zh-CN" sz="3200" b="1" dirty="0"/>
              <a:t>5.Stage</a:t>
            </a:r>
            <a:r>
              <a:rPr lang="zh-CN" altLang="en-US" sz="3200" b="1" dirty="0"/>
              <a:t>的划分</a:t>
            </a:r>
            <a:endParaRPr lang="zh-CN" altLang="en-US" sz="2400" dirty="0"/>
          </a:p>
        </p:txBody>
      </p:sp>
    </p:spTree>
    <p:extLst>
      <p:ext uri="{BB962C8B-B14F-4D97-AF65-F5344CB8AC3E}">
        <p14:creationId xmlns:p14="http://schemas.microsoft.com/office/powerpoint/2010/main" val="23228892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98</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矩形 3"/>
          <p:cNvSpPr>
            <a:spLocks noChangeArrowheads="1"/>
          </p:cNvSpPr>
          <p:nvPr/>
        </p:nvSpPr>
        <p:spPr bwMode="auto">
          <a:xfrm>
            <a:off x="3116062" y="6169025"/>
            <a:ext cx="5257800" cy="369887"/>
          </a:xfrm>
          <a:prstGeom prst="rect">
            <a:avLst/>
          </a:prstGeom>
          <a:noFill/>
          <a:ln w="9525">
            <a:noFill/>
            <a:miter lim="800000"/>
            <a:headEnd/>
            <a:tailEnd/>
          </a:ln>
        </p:spPr>
        <p:txBody>
          <a:bodyPr>
            <a:spAutoFit/>
          </a:bodyPr>
          <a:lstStyle/>
          <a:p>
            <a:r>
              <a:rPr lang="zh-CN" altLang="zh-CN" dirty="0" smtClean="0"/>
              <a:t>根据</a:t>
            </a:r>
            <a:r>
              <a:rPr lang="en-US" altLang="zh-CN" dirty="0"/>
              <a:t>RDD</a:t>
            </a:r>
            <a:r>
              <a:rPr lang="zh-CN" altLang="zh-CN" dirty="0"/>
              <a:t>分区的依赖关系划分</a:t>
            </a:r>
            <a:r>
              <a:rPr lang="en-US" altLang="zh-CN" dirty="0"/>
              <a:t>Stage</a:t>
            </a:r>
            <a:endParaRPr lang="zh-CN" altLang="en-US" dirty="0"/>
          </a:p>
        </p:txBody>
      </p:sp>
      <p:sp>
        <p:nvSpPr>
          <p:cNvPr id="7" name="TextBox 4"/>
          <p:cNvSpPr txBox="1">
            <a:spLocks noChangeArrowheads="1"/>
          </p:cNvSpPr>
          <p:nvPr/>
        </p:nvSpPr>
        <p:spPr bwMode="auto">
          <a:xfrm>
            <a:off x="890726" y="1092200"/>
            <a:ext cx="4191000" cy="584775"/>
          </a:xfrm>
          <a:prstGeom prst="rect">
            <a:avLst/>
          </a:prstGeom>
          <a:noFill/>
          <a:ln w="9525">
            <a:noFill/>
            <a:miter lim="800000"/>
            <a:headEnd/>
            <a:tailEnd/>
          </a:ln>
        </p:spPr>
        <p:txBody>
          <a:bodyPr>
            <a:spAutoFit/>
          </a:bodyPr>
          <a:lstStyle/>
          <a:p>
            <a:r>
              <a:rPr lang="en-US" altLang="zh-CN" sz="3200" b="1" dirty="0"/>
              <a:t>5.Stage</a:t>
            </a:r>
            <a:r>
              <a:rPr lang="zh-CN" altLang="en-US" sz="3200" b="1" dirty="0"/>
              <a:t>的划分</a:t>
            </a:r>
            <a:endParaRPr lang="zh-CN" altLang="en-US" sz="2400" dirty="0"/>
          </a:p>
        </p:txBody>
      </p:sp>
      <p:sp>
        <p:nvSpPr>
          <p:cNvPr id="8" name="矩形 5"/>
          <p:cNvSpPr>
            <a:spLocks noChangeArrowheads="1"/>
          </p:cNvSpPr>
          <p:nvPr/>
        </p:nvSpPr>
        <p:spPr bwMode="auto">
          <a:xfrm>
            <a:off x="4463988" y="1117895"/>
            <a:ext cx="6096000" cy="646112"/>
          </a:xfrm>
          <a:prstGeom prst="rect">
            <a:avLst/>
          </a:prstGeom>
          <a:noFill/>
          <a:ln w="9525">
            <a:noFill/>
            <a:miter lim="800000"/>
            <a:headEnd/>
            <a:tailEnd/>
          </a:ln>
        </p:spPr>
        <p:txBody>
          <a:bodyPr>
            <a:spAutoFit/>
          </a:bodyPr>
          <a:lstStyle/>
          <a:p>
            <a:r>
              <a:rPr lang="zh-CN" altLang="en-US" dirty="0"/>
              <a:t>被分成三个</a:t>
            </a:r>
            <a:r>
              <a:rPr lang="en-US" altLang="zh-CN" dirty="0"/>
              <a:t>Stage</a:t>
            </a:r>
            <a:r>
              <a:rPr lang="zh-CN" altLang="en-US" dirty="0"/>
              <a:t>，</a:t>
            </a:r>
            <a:r>
              <a:rPr lang="zh-CN" altLang="zh-CN" dirty="0"/>
              <a:t>在</a:t>
            </a:r>
            <a:r>
              <a:rPr lang="en-US" altLang="zh-CN" dirty="0"/>
              <a:t>Stage2</a:t>
            </a:r>
            <a:r>
              <a:rPr lang="zh-CN" altLang="zh-CN" dirty="0"/>
              <a:t>中，从</a:t>
            </a:r>
            <a:r>
              <a:rPr lang="en-US" altLang="zh-CN" dirty="0"/>
              <a:t>map</a:t>
            </a:r>
            <a:r>
              <a:rPr lang="zh-CN" altLang="zh-CN" dirty="0"/>
              <a:t>到</a:t>
            </a:r>
            <a:r>
              <a:rPr lang="en-US" altLang="zh-CN" dirty="0"/>
              <a:t>union</a:t>
            </a:r>
            <a:r>
              <a:rPr lang="zh-CN" altLang="zh-CN" dirty="0"/>
              <a:t>都是窄依赖，这两步操作可以形成一个流水线操作</a:t>
            </a:r>
            <a:endParaRPr lang="en-US" altLang="zh-CN" dirty="0"/>
          </a:p>
        </p:txBody>
      </p:sp>
      <p:pic>
        <p:nvPicPr>
          <p:cNvPr id="9" name="Picture 7"/>
          <p:cNvPicPr>
            <a:picLocks noChangeAspect="1" noChangeArrowheads="1"/>
          </p:cNvPicPr>
          <p:nvPr/>
        </p:nvPicPr>
        <p:blipFill>
          <a:blip r:embed="rId2"/>
          <a:srcRect/>
          <a:stretch>
            <a:fillRect/>
          </a:stretch>
        </p:blipFill>
        <p:spPr bwMode="auto">
          <a:xfrm>
            <a:off x="1515862" y="1890712"/>
            <a:ext cx="6553200" cy="3986213"/>
          </a:xfrm>
          <a:prstGeom prst="rect">
            <a:avLst/>
          </a:prstGeom>
          <a:noFill/>
          <a:ln w="9525">
            <a:noFill/>
            <a:miter lim="800000"/>
            <a:headEnd/>
            <a:tailEnd/>
          </a:ln>
        </p:spPr>
      </p:pic>
      <p:sp>
        <p:nvSpPr>
          <p:cNvPr id="10" name="矩形 7"/>
          <p:cNvSpPr>
            <a:spLocks noChangeArrowheads="1"/>
          </p:cNvSpPr>
          <p:nvPr/>
        </p:nvSpPr>
        <p:spPr bwMode="auto">
          <a:xfrm>
            <a:off x="8771877" y="2175668"/>
            <a:ext cx="2502764" cy="2585323"/>
          </a:xfrm>
          <a:prstGeom prst="rect">
            <a:avLst/>
          </a:prstGeom>
          <a:noFill/>
          <a:ln w="9525">
            <a:noFill/>
            <a:miter lim="800000"/>
            <a:headEnd/>
            <a:tailEnd/>
          </a:ln>
        </p:spPr>
        <p:txBody>
          <a:bodyPr wrap="square">
            <a:spAutoFit/>
          </a:bodyPr>
          <a:lstStyle/>
          <a:p>
            <a:r>
              <a:rPr lang="zh-CN" altLang="en-US" b="1" dirty="0"/>
              <a:t>流水线操作实例</a:t>
            </a:r>
            <a:endParaRPr lang="en-US" altLang="zh-CN" b="1" dirty="0"/>
          </a:p>
          <a:p>
            <a:r>
              <a:rPr lang="zh-CN" altLang="en-US" dirty="0"/>
              <a:t>分区</a:t>
            </a:r>
            <a:r>
              <a:rPr lang="en-US" altLang="zh-CN" dirty="0"/>
              <a:t>7</a:t>
            </a:r>
            <a:r>
              <a:rPr lang="zh-CN" altLang="en-US" dirty="0"/>
              <a:t>通过</a:t>
            </a:r>
            <a:r>
              <a:rPr lang="en-US" altLang="zh-CN" dirty="0"/>
              <a:t>map</a:t>
            </a:r>
            <a:r>
              <a:rPr lang="zh-CN" altLang="en-US" dirty="0"/>
              <a:t>操作生成的分区</a:t>
            </a:r>
            <a:r>
              <a:rPr lang="en-US" altLang="zh-CN" dirty="0"/>
              <a:t>9</a:t>
            </a:r>
            <a:r>
              <a:rPr lang="zh-CN" altLang="en-US" dirty="0"/>
              <a:t>，可以不用等待分区</a:t>
            </a:r>
            <a:r>
              <a:rPr lang="en-US" altLang="zh-CN" dirty="0"/>
              <a:t>8</a:t>
            </a:r>
            <a:r>
              <a:rPr lang="zh-CN" altLang="en-US" dirty="0"/>
              <a:t>到分区</a:t>
            </a:r>
            <a:r>
              <a:rPr lang="en-US" altLang="zh-CN" dirty="0"/>
              <a:t>10</a:t>
            </a:r>
            <a:r>
              <a:rPr lang="zh-CN" altLang="en-US" dirty="0"/>
              <a:t>这个</a:t>
            </a:r>
            <a:r>
              <a:rPr lang="en-US" altLang="zh-CN" dirty="0"/>
              <a:t>map</a:t>
            </a:r>
            <a:r>
              <a:rPr lang="zh-CN" altLang="en-US" dirty="0"/>
              <a:t>操作的计算结束，而是继续进行</a:t>
            </a:r>
            <a:r>
              <a:rPr lang="en-US" altLang="zh-CN" dirty="0"/>
              <a:t>union</a:t>
            </a:r>
            <a:r>
              <a:rPr lang="zh-CN" altLang="en-US" dirty="0"/>
              <a:t>操作，得到分区</a:t>
            </a:r>
            <a:r>
              <a:rPr lang="en-US" altLang="zh-CN" dirty="0"/>
              <a:t>13</a:t>
            </a:r>
            <a:r>
              <a:rPr lang="zh-CN" altLang="en-US" dirty="0"/>
              <a:t>，这样流水线执行大大提高了计算的效率</a:t>
            </a:r>
          </a:p>
        </p:txBody>
      </p:sp>
    </p:spTree>
    <p:extLst>
      <p:ext uri="{BB962C8B-B14F-4D97-AF65-F5344CB8AC3E}">
        <p14:creationId xmlns:p14="http://schemas.microsoft.com/office/powerpoint/2010/main" val="20973224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99</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矩形 2"/>
          <p:cNvSpPr>
            <a:spLocks noChangeArrowheads="1"/>
          </p:cNvSpPr>
          <p:nvPr/>
        </p:nvSpPr>
        <p:spPr bwMode="auto">
          <a:xfrm>
            <a:off x="1627571" y="1498894"/>
            <a:ext cx="9860133" cy="1754187"/>
          </a:xfrm>
          <a:prstGeom prst="rect">
            <a:avLst/>
          </a:prstGeom>
          <a:noFill/>
          <a:ln w="9525">
            <a:noFill/>
            <a:miter lim="800000"/>
            <a:headEnd/>
            <a:tailEnd/>
          </a:ln>
        </p:spPr>
        <p:txBody>
          <a:bodyPr wrap="square">
            <a:spAutoFit/>
          </a:bodyPr>
          <a:lstStyle/>
          <a:p>
            <a:r>
              <a:rPr lang="zh-CN" altLang="zh-CN" dirty="0"/>
              <a:t>通过上述对</a:t>
            </a:r>
            <a:r>
              <a:rPr lang="en-US" altLang="zh-CN" dirty="0"/>
              <a:t>RDD</a:t>
            </a:r>
            <a:r>
              <a:rPr lang="zh-CN" altLang="zh-CN" dirty="0"/>
              <a:t>概念、依赖关系和</a:t>
            </a:r>
            <a:r>
              <a:rPr lang="en-US" altLang="zh-CN" dirty="0"/>
              <a:t>Stage</a:t>
            </a:r>
            <a:r>
              <a:rPr lang="zh-CN" altLang="zh-CN" dirty="0"/>
              <a:t>划分的介绍，结合之前介绍的</a:t>
            </a:r>
            <a:r>
              <a:rPr lang="en-US" altLang="zh-CN" dirty="0"/>
              <a:t>Spark</a:t>
            </a:r>
            <a:r>
              <a:rPr lang="zh-CN" altLang="zh-CN" dirty="0"/>
              <a:t>运行基本流程，再总结一下</a:t>
            </a:r>
            <a:r>
              <a:rPr lang="en-US" altLang="zh-CN" dirty="0"/>
              <a:t>RDD</a:t>
            </a:r>
            <a:r>
              <a:rPr lang="zh-CN" altLang="zh-CN" dirty="0"/>
              <a:t>在</a:t>
            </a:r>
            <a:r>
              <a:rPr lang="en-US" altLang="zh-CN" dirty="0"/>
              <a:t>Spark</a:t>
            </a:r>
            <a:r>
              <a:rPr lang="zh-CN" altLang="zh-CN" dirty="0"/>
              <a:t>架构中的运行过程：</a:t>
            </a:r>
          </a:p>
          <a:p>
            <a:r>
              <a:rPr lang="zh-CN" altLang="zh-CN" dirty="0"/>
              <a:t>（</a:t>
            </a:r>
            <a:r>
              <a:rPr lang="en-US" altLang="zh-CN" dirty="0"/>
              <a:t>1</a:t>
            </a:r>
            <a:r>
              <a:rPr lang="zh-CN" altLang="zh-CN" dirty="0"/>
              <a:t>）创建</a:t>
            </a:r>
            <a:r>
              <a:rPr lang="en-US" altLang="zh-CN" dirty="0"/>
              <a:t>RDD</a:t>
            </a:r>
            <a:r>
              <a:rPr lang="zh-CN" altLang="zh-CN" dirty="0"/>
              <a:t>对象；</a:t>
            </a:r>
          </a:p>
          <a:p>
            <a:r>
              <a:rPr lang="zh-CN" altLang="zh-CN" dirty="0"/>
              <a:t>（</a:t>
            </a:r>
            <a:r>
              <a:rPr lang="en-US" altLang="zh-CN" dirty="0"/>
              <a:t>2</a:t>
            </a:r>
            <a:r>
              <a:rPr lang="zh-CN" altLang="zh-CN" dirty="0"/>
              <a:t>）</a:t>
            </a:r>
            <a:r>
              <a:rPr lang="en-US" altLang="zh-CN" dirty="0" err="1"/>
              <a:t>SparkContext</a:t>
            </a:r>
            <a:r>
              <a:rPr lang="zh-CN" altLang="zh-CN" dirty="0"/>
              <a:t>负责计算</a:t>
            </a:r>
            <a:r>
              <a:rPr lang="en-US" altLang="zh-CN" dirty="0"/>
              <a:t>RDD</a:t>
            </a:r>
            <a:r>
              <a:rPr lang="zh-CN" altLang="zh-CN" dirty="0"/>
              <a:t>之间的依赖关系，构建</a:t>
            </a:r>
            <a:r>
              <a:rPr lang="en-US" altLang="zh-CN" dirty="0"/>
              <a:t>DAG</a:t>
            </a:r>
            <a:r>
              <a:rPr lang="zh-CN" altLang="zh-CN" dirty="0"/>
              <a:t>；</a:t>
            </a:r>
          </a:p>
          <a:p>
            <a:r>
              <a:rPr lang="zh-CN" altLang="zh-CN" dirty="0"/>
              <a:t>（</a:t>
            </a:r>
            <a:r>
              <a:rPr lang="en-US" altLang="zh-CN" dirty="0"/>
              <a:t>3</a:t>
            </a:r>
            <a:r>
              <a:rPr lang="zh-CN" altLang="zh-CN" dirty="0"/>
              <a:t>）</a:t>
            </a:r>
            <a:r>
              <a:rPr lang="en-US" altLang="zh-CN" dirty="0" err="1"/>
              <a:t>DAGScheduler</a:t>
            </a:r>
            <a:r>
              <a:rPr lang="zh-CN" altLang="zh-CN" dirty="0"/>
              <a:t>负责把</a:t>
            </a:r>
            <a:r>
              <a:rPr lang="en-US" altLang="zh-CN" dirty="0"/>
              <a:t>DAG</a:t>
            </a:r>
            <a:r>
              <a:rPr lang="zh-CN" altLang="zh-CN" dirty="0"/>
              <a:t>图分解成多个</a:t>
            </a:r>
            <a:r>
              <a:rPr lang="en-US" altLang="zh-CN" dirty="0"/>
              <a:t>Stage</a:t>
            </a:r>
            <a:r>
              <a:rPr lang="zh-CN" altLang="zh-CN" dirty="0"/>
              <a:t>，每个</a:t>
            </a:r>
            <a:r>
              <a:rPr lang="en-US" altLang="zh-CN" dirty="0"/>
              <a:t>Stage</a:t>
            </a:r>
            <a:r>
              <a:rPr lang="zh-CN" altLang="zh-CN" dirty="0"/>
              <a:t>中包含了多个</a:t>
            </a:r>
            <a:r>
              <a:rPr lang="en-US" altLang="zh-CN" dirty="0"/>
              <a:t>Task</a:t>
            </a:r>
            <a:r>
              <a:rPr lang="zh-CN" altLang="zh-CN" dirty="0"/>
              <a:t>，每个</a:t>
            </a:r>
            <a:r>
              <a:rPr lang="en-US" altLang="zh-CN" dirty="0"/>
              <a:t>Task</a:t>
            </a:r>
            <a:r>
              <a:rPr lang="zh-CN" altLang="zh-CN" dirty="0"/>
              <a:t>会被</a:t>
            </a:r>
            <a:r>
              <a:rPr lang="en-US" altLang="zh-CN" dirty="0" err="1"/>
              <a:t>TaskScheduler</a:t>
            </a:r>
            <a:r>
              <a:rPr lang="zh-CN" altLang="zh-CN" dirty="0"/>
              <a:t>分发给各个</a:t>
            </a:r>
            <a:r>
              <a:rPr lang="en-US" altLang="zh-CN" dirty="0" err="1"/>
              <a:t>WorkerNode</a:t>
            </a:r>
            <a:r>
              <a:rPr lang="zh-CN" altLang="zh-CN" dirty="0"/>
              <a:t>上的</a:t>
            </a:r>
            <a:r>
              <a:rPr lang="en-US" altLang="zh-CN" dirty="0"/>
              <a:t>Executor</a:t>
            </a:r>
            <a:r>
              <a:rPr lang="zh-CN" altLang="zh-CN" dirty="0"/>
              <a:t>去执行。</a:t>
            </a:r>
            <a:endParaRPr lang="zh-CN" altLang="en-US" dirty="0"/>
          </a:p>
        </p:txBody>
      </p:sp>
      <p:sp>
        <p:nvSpPr>
          <p:cNvPr id="7" name="矩形 4"/>
          <p:cNvSpPr>
            <a:spLocks noChangeArrowheads="1"/>
          </p:cNvSpPr>
          <p:nvPr/>
        </p:nvSpPr>
        <p:spPr bwMode="auto">
          <a:xfrm>
            <a:off x="4191739" y="6159794"/>
            <a:ext cx="2903359" cy="369332"/>
          </a:xfrm>
          <a:prstGeom prst="rect">
            <a:avLst/>
          </a:prstGeom>
          <a:noFill/>
          <a:ln w="9525">
            <a:noFill/>
            <a:miter lim="800000"/>
            <a:headEnd/>
            <a:tailEnd/>
          </a:ln>
        </p:spPr>
        <p:txBody>
          <a:bodyPr wrap="none">
            <a:spAutoFit/>
          </a:bodyPr>
          <a:lstStyle/>
          <a:p>
            <a:r>
              <a:rPr lang="en-US" altLang="zh-CN" dirty="0" smtClean="0"/>
              <a:t>RDD</a:t>
            </a:r>
            <a:r>
              <a:rPr lang="zh-CN" altLang="zh-CN" dirty="0"/>
              <a:t>在</a:t>
            </a:r>
            <a:r>
              <a:rPr lang="en-US" altLang="zh-CN" dirty="0"/>
              <a:t>Spark</a:t>
            </a:r>
            <a:r>
              <a:rPr lang="zh-CN" altLang="zh-CN" dirty="0"/>
              <a:t>中的运行过程</a:t>
            </a:r>
            <a:endParaRPr lang="zh-CN" altLang="en-US" dirty="0"/>
          </a:p>
        </p:txBody>
      </p:sp>
      <p:pic>
        <p:nvPicPr>
          <p:cNvPr id="8" name="图片 17"/>
          <p:cNvPicPr>
            <a:picLocks noChangeAspect="1" noChangeArrowheads="1"/>
          </p:cNvPicPr>
          <p:nvPr/>
        </p:nvPicPr>
        <p:blipFill>
          <a:blip r:embed="rId2"/>
          <a:srcRect/>
          <a:stretch>
            <a:fillRect/>
          </a:stretch>
        </p:blipFill>
        <p:spPr bwMode="auto">
          <a:xfrm>
            <a:off x="2232703" y="3302095"/>
            <a:ext cx="7413625" cy="2895600"/>
          </a:xfrm>
          <a:prstGeom prst="rect">
            <a:avLst/>
          </a:prstGeom>
          <a:noFill/>
          <a:ln w="9525">
            <a:noFill/>
            <a:miter lim="800000"/>
            <a:headEnd/>
            <a:tailEnd/>
          </a:ln>
        </p:spPr>
      </p:pic>
      <p:sp>
        <p:nvSpPr>
          <p:cNvPr id="9" name="矩形 5"/>
          <p:cNvSpPr>
            <a:spLocks noChangeArrowheads="1"/>
          </p:cNvSpPr>
          <p:nvPr/>
        </p:nvSpPr>
        <p:spPr bwMode="auto">
          <a:xfrm>
            <a:off x="1504764" y="976934"/>
            <a:ext cx="2553904" cy="523220"/>
          </a:xfrm>
          <a:prstGeom prst="rect">
            <a:avLst/>
          </a:prstGeom>
          <a:noFill/>
          <a:ln w="9525">
            <a:noFill/>
            <a:miter lim="800000"/>
            <a:headEnd/>
            <a:tailEnd/>
          </a:ln>
        </p:spPr>
        <p:txBody>
          <a:bodyPr wrap="none">
            <a:spAutoFit/>
          </a:bodyPr>
          <a:lstStyle/>
          <a:p>
            <a:r>
              <a:rPr lang="en-US" altLang="zh-CN" sz="2800" b="1" dirty="0"/>
              <a:t>6.RDD</a:t>
            </a:r>
            <a:r>
              <a:rPr lang="zh-CN" altLang="en-US" sz="2800" b="1" dirty="0"/>
              <a:t>运行过程</a:t>
            </a:r>
          </a:p>
        </p:txBody>
      </p:sp>
    </p:spTree>
    <p:extLst>
      <p:ext uri="{BB962C8B-B14F-4D97-AF65-F5344CB8AC3E}">
        <p14:creationId xmlns:p14="http://schemas.microsoft.com/office/powerpoint/2010/main" val="1872899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7507</TotalTime>
  <Words>11718</Words>
  <Application>Microsoft Office PowerPoint</Application>
  <PresentationFormat>宽屏</PresentationFormat>
  <Paragraphs>1252</Paragraphs>
  <Slides>109</Slides>
  <Notes>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109</vt:i4>
      </vt:variant>
    </vt:vector>
  </HeadingPairs>
  <TitlesOfParts>
    <vt:vector size="126" baseType="lpstr">
      <vt:lpstr>等线</vt:lpstr>
      <vt:lpstr>等线 Light</vt:lpstr>
      <vt:lpstr>黑体</vt:lpstr>
      <vt:lpstr>宋体</vt:lpstr>
      <vt:lpstr>微软雅黑</vt:lpstr>
      <vt:lpstr>微软雅黑</vt:lpstr>
      <vt:lpstr>Arial</vt:lpstr>
      <vt:lpstr>Calibri</vt:lpstr>
      <vt:lpstr>Calibri Light</vt:lpstr>
      <vt:lpstr>Cambria Math</vt:lpstr>
      <vt:lpstr>Garamond</vt:lpstr>
      <vt:lpstr>Matura MT Script Capitals</vt:lpstr>
      <vt:lpstr>Times New Roman</vt:lpstr>
      <vt:lpstr>Wingdings</vt:lpstr>
      <vt:lpstr>Office Theme</vt:lpstr>
      <vt:lpstr>Equation</vt:lpstr>
      <vt:lpstr>Microsoft Visio 绘图</vt:lpstr>
      <vt:lpstr>大数据处理 2024春</vt:lpstr>
      <vt:lpstr>目    录</vt:lpstr>
      <vt:lpstr>4.1 函数式编程</vt:lpstr>
      <vt:lpstr>4.1 函数式编程</vt:lpstr>
      <vt:lpstr>4.1 函数式编程</vt:lpstr>
      <vt:lpstr>4.1 函数式编程</vt:lpstr>
      <vt:lpstr>4.1 函数式编程</vt:lpstr>
      <vt:lpstr>4.1 函数式编程</vt:lpstr>
      <vt:lpstr>4.1 函数式编程</vt:lpstr>
      <vt:lpstr>4.1 函数式编程</vt:lpstr>
      <vt:lpstr>4.1 函数式编程</vt:lpstr>
      <vt:lpstr>4.1 函数式编程</vt:lpstr>
      <vt:lpstr>4.1 函数式编程</vt:lpstr>
      <vt:lpstr>4.1函数式编程范式</vt:lpstr>
      <vt:lpstr>4.1 函数式编程</vt:lpstr>
      <vt:lpstr>4.1 函数式编程</vt:lpstr>
      <vt:lpstr>4.1 函数式编程</vt:lpstr>
      <vt:lpstr>4.1 函数式编程</vt:lpstr>
      <vt:lpstr>4.1 函数式编程</vt:lpstr>
      <vt:lpstr>4.1 函数式编程</vt:lpstr>
      <vt:lpstr>4.1 函数式编程</vt:lpstr>
      <vt:lpstr>4.1 函数式编程</vt:lpstr>
      <vt:lpstr>函数字面量</vt:lpstr>
      <vt:lpstr>函数的类型和值</vt:lpstr>
      <vt:lpstr>PowerPoint 演示文稿</vt:lpstr>
      <vt:lpstr>PowerPoint 演示文稿</vt:lpstr>
      <vt:lpstr>目    录</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4.2 MapReduce</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4.3 MapReduce案例研究</vt:lpstr>
      <vt:lpstr>4.4 MapReduce优点和缺点</vt:lpstr>
      <vt:lpstr>4.4 MapReduce优点和缺点</vt:lpstr>
      <vt:lpstr>4.5 Spark</vt:lpstr>
      <vt:lpstr>4.5 Spark</vt:lpstr>
      <vt:lpstr>4.5 Spark</vt:lpstr>
      <vt:lpstr>4.5 Spark</vt:lpstr>
      <vt:lpstr>4.5 Spark</vt:lpstr>
      <vt:lpstr>4.5 Spark</vt:lpstr>
      <vt:lpstr>4.5 Spark</vt:lpstr>
      <vt:lpstr>4.5 Spark</vt:lpstr>
      <vt:lpstr>4.5 Spark</vt:lpstr>
      <vt:lpstr>4.5 Spark</vt:lpstr>
      <vt:lpstr>4.5 Spark:基本概念</vt:lpstr>
      <vt:lpstr>4.5 Spark：架构设计</vt:lpstr>
      <vt:lpstr>4.5 Spark：架构设计</vt:lpstr>
      <vt:lpstr>4.5 Spark运行基本流程</vt:lpstr>
      <vt:lpstr>4.5 Spark</vt:lpstr>
      <vt:lpstr>4.5 Spark</vt:lpstr>
      <vt:lpstr>4.5 Spark</vt:lpstr>
      <vt:lpstr>4.5 Spark</vt:lpstr>
      <vt:lpstr>4.5 Spark</vt:lpstr>
      <vt:lpstr>4.5 Spark</vt:lpstr>
      <vt:lpstr>4.5 Spark</vt:lpstr>
      <vt:lpstr>4.5 Spark</vt:lpstr>
      <vt:lpstr>4.5 Spark</vt:lpstr>
      <vt:lpstr>4.5 Spark</vt:lpstr>
      <vt:lpstr>4.5 Spark实现wordcount</vt:lpstr>
      <vt:lpstr>4.5 Spark实现wordcount</vt:lpstr>
      <vt:lpstr>4.5 Spark实现wordcount</vt:lpstr>
      <vt:lpstr>4.5 Spark实现wordcount</vt:lpstr>
      <vt:lpstr>4.5 Spark实现wordcount</vt:lpstr>
      <vt:lpstr>4.5 Spark实现wordcount</vt:lpstr>
      <vt:lpstr>4.5 Spark</vt:lpstr>
      <vt:lpstr>4.5 Spark</vt:lpstr>
      <vt:lpstr>4.5 Spark</vt:lpstr>
      <vt:lpstr>本章小结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Dezhong Yao</dc:creator>
  <cp:lastModifiedBy>Windows User</cp:lastModifiedBy>
  <cp:revision>61</cp:revision>
  <dcterms:created xsi:type="dcterms:W3CDTF">2020-06-08T07:12:41Z</dcterms:created>
  <dcterms:modified xsi:type="dcterms:W3CDTF">2024-03-15T01:40:26Z</dcterms:modified>
</cp:coreProperties>
</file>